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0"/>
  </p:notesMasterIdLst>
  <p:sldIdLst>
    <p:sldId id="256" r:id="rId2"/>
    <p:sldId id="260" r:id="rId3"/>
    <p:sldId id="261" r:id="rId4"/>
    <p:sldId id="316" r:id="rId5"/>
    <p:sldId id="317" r:id="rId6"/>
    <p:sldId id="314" r:id="rId7"/>
    <p:sldId id="320" r:id="rId8"/>
    <p:sldId id="335" r:id="rId9"/>
    <p:sldId id="326" r:id="rId10"/>
    <p:sldId id="319" r:id="rId11"/>
    <p:sldId id="327" r:id="rId12"/>
    <p:sldId id="324" r:id="rId13"/>
    <p:sldId id="322" r:id="rId14"/>
    <p:sldId id="323" r:id="rId15"/>
    <p:sldId id="318" r:id="rId16"/>
    <p:sldId id="330" r:id="rId17"/>
    <p:sldId id="329" r:id="rId18"/>
    <p:sldId id="331" r:id="rId19"/>
    <p:sldId id="313" r:id="rId20"/>
    <p:sldId id="333" r:id="rId21"/>
    <p:sldId id="332" r:id="rId22"/>
    <p:sldId id="315" r:id="rId23"/>
    <p:sldId id="334" r:id="rId24"/>
    <p:sldId id="336" r:id="rId25"/>
    <p:sldId id="339" r:id="rId26"/>
    <p:sldId id="338" r:id="rId27"/>
    <p:sldId id="328" r:id="rId28"/>
    <p:sldId id="312" r:id="rId2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31"/>
    </p:embeddedFont>
    <p:embeddedFont>
      <p:font typeface="Outfit" pitchFamily="50" charset="0"/>
      <p:regular r:id="rId32"/>
      <p:bold r:id="rId33"/>
    </p:embeddedFont>
    <p:embeddedFont>
      <p:font typeface="Russo One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CE6"/>
    <a:srgbClr val="305B98"/>
    <a:srgbClr val="F6F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0CB4CA-213A-4A6A-9337-BDDDB5533F44}">
  <a:tblStyle styleId="{150CB4CA-213A-4A6A-9337-BDDDB5533F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50719D-017C-499C-B045-11CDB63B34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9804" autoAdjust="0"/>
  </p:normalViewPr>
  <p:slideViewPr>
    <p:cSldViewPr snapToGrid="0">
      <p:cViewPr varScale="1">
        <p:scale>
          <a:sx n="98" d="100"/>
          <a:sy n="98" d="100"/>
        </p:scale>
        <p:origin x="797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3.png>
</file>

<file path=ppt/media/image16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078c75ea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078c75ea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F889B556-208B-68D0-F94A-AA6B71C7A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42673E9F-B193-0910-DF4E-6C55CA0323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4384AC96-ECB0-78F1-AC5B-EB217C4E7F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412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1FED21F2-9CCC-603E-D333-D034B8000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4AB56013-21C0-CFCF-851F-91B39401F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714251F6-8D6E-4A3A-7729-C4F7EC503C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562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C37E446B-994C-113F-6B09-DAC8B70EF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7FD28D35-3DD2-2BA6-8D66-FD603C122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11E3C4C3-F4DD-665F-34B6-FF9F7E03F9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698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1A32828B-D0C2-8F3D-2CBA-C81F058F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0E2D2673-8FAF-E41A-0379-3CC083B04E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032B5583-D677-ED1B-19E9-DAD2D49317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7238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E37D001E-F55E-3BF2-FCD0-E70EDDD92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7FA844E5-2D79-C092-6A54-136492714F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D5BFC767-88A2-9875-CAA0-9D758FF6FE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563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>
          <a:extLst>
            <a:ext uri="{FF2B5EF4-FFF2-40B4-BE49-F238E27FC236}">
              <a16:creationId xmlns:a16="http://schemas.microsoft.com/office/drawing/2014/main" id="{6E8757F8-6522-44AE-9A5E-47461C15B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0790a158ac_0_207:notes">
            <a:extLst>
              <a:ext uri="{FF2B5EF4-FFF2-40B4-BE49-F238E27FC236}">
                <a16:creationId xmlns:a16="http://schemas.microsoft.com/office/drawing/2014/main" id="{38DFE395-5413-C3B4-F25A-EC6C7C4C82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0790a158ac_0_207:notes">
            <a:extLst>
              <a:ext uri="{FF2B5EF4-FFF2-40B4-BE49-F238E27FC236}">
                <a16:creationId xmlns:a16="http://schemas.microsoft.com/office/drawing/2014/main" id="{9898B6FC-BD70-8A11-9598-97336C7C98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953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DD3CFF46-83E3-D34E-7A34-2C3EC1AD9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419191A6-9317-F16C-345E-F19E3C2009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9AA8AFB6-1135-FD07-DF04-292B044197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37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113ADE33-EC71-ED12-CEE1-8996D076D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6F923DD7-966A-FD9D-9C3B-2818E32E7D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0F316A3A-EFB1-A36A-AB15-84BF070A9F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55677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7D254068-E730-7DF6-AC6F-6CE9DD077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49643470-1A69-9CB7-0246-05AB27D8E6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54FD11A9-45BB-D370-7503-A72AE7586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5832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32257BEC-6AC4-78B8-E684-288EE4043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8F24AD7B-EBD9-9BC4-8C9E-A11A874F46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64B85072-C3A0-B823-0720-A6A71B04F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267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0790a158ac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0790a158ac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E6D75B84-BCFD-9DFF-4018-BB789D601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0F2C05E8-71B8-A411-ADF5-1C551CCD02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756BCAC0-B326-F59E-C915-00567CE382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8134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09D5A5D0-856C-DF94-CA9E-740C08E7A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2EB2BC78-4C5B-A888-8C98-0909E7C675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27E27D2D-872B-C22A-95ED-1C2E8F5C5A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532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BACF5F30-6932-1A9F-448C-50BA5D168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DDCB25DE-331C-43FF-30E4-074A8286F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ABB8AADE-E32A-3A98-81D4-CA709F54A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8774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F2248EFE-16C1-D57D-EB8F-A7CA0CF68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27DA3CE6-6666-4905-E814-550A6622A1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C28E3B6F-FC1F-B9BB-9934-3C11814476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4606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8A1CA3D6-E14B-5317-EAAD-96406AFE9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2CE9E27A-3FA2-DDBD-C309-5BC56D5253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FB55652D-546F-4348-ECD2-C9FAE9829D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958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E4805535-A047-1D12-4B47-DF8FC7405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2C3A7903-549F-073D-D83A-C73CCDDB76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99F08B37-25B4-954D-06DD-49ED071223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6685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97EC1628-A4EE-9D7E-D042-CA1508129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25C5F962-2CB9-E52F-B2B5-AEA2190F75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94010228-FE59-E75A-1F04-D2B415875A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4330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1E0CD749-ADFE-4289-0EC4-A672E408C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76ECF96A-AF1E-1B5C-EEF7-584732280F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6EB0B7E4-C993-CF28-E9DD-260071486A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9880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>
          <a:extLst>
            <a:ext uri="{FF2B5EF4-FFF2-40B4-BE49-F238E27FC236}">
              <a16:creationId xmlns:a16="http://schemas.microsoft.com/office/drawing/2014/main" id="{DEBEFA2F-2E98-C439-0EF9-6B62C4E0C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078c75ea9d_0_0:notes">
            <a:extLst>
              <a:ext uri="{FF2B5EF4-FFF2-40B4-BE49-F238E27FC236}">
                <a16:creationId xmlns:a16="http://schemas.microsoft.com/office/drawing/2014/main" id="{B02F4FD9-9B08-553C-DE9B-A82CBB40BA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078c75ea9d_0_0:notes">
            <a:extLst>
              <a:ext uri="{FF2B5EF4-FFF2-40B4-BE49-F238E27FC236}">
                <a16:creationId xmlns:a16="http://schemas.microsoft.com/office/drawing/2014/main" id="{F4515CC8-839F-864A-53AB-060CFBA39E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660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4089A1EC-9423-B883-B6EB-5F9DFECD5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AAC0E077-DCC1-3A8A-BD68-9D15E0FE40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35D54BFC-205C-92DC-56E5-F0EF5E150F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it-IT" dirty="0"/>
              <a:t>ad oggi, un algoritmo efficiente (in tempo polinomiale) conosciuto per risolverlo, e risolverlo efficientemente significherebbe rivoluzionare l’intera teoria della complessità computazionale.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0168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5CAA9934-6979-964A-F708-C1035FAAF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36E5093C-0B60-4D9C-375B-A5992B8359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3A7F01ED-FACC-B716-CA51-27DCD4DA06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076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B2C43A6A-AAC0-22F2-4588-F5677BE6D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5CF1D243-8CCD-45EB-9C72-D9598FE47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91BFE796-A63F-4BFF-444E-B7C835BE1F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5931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B8D184ED-BF1A-A899-CE14-859732E45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A6113425-2CCA-816F-9C35-D7958F3244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DF4F8769-5673-FD0E-7103-A0F6E30F5B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432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652443E8-1FCA-02F2-B6BF-C1C1C558F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DE37D840-3E44-367E-389A-08AE7CE743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A522C6FC-D9DF-8FF3-96A8-BABD1C1CDF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1901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C489F176-A53F-EFEA-D196-B72C67801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790a158ac_0_611:notes">
            <a:extLst>
              <a:ext uri="{FF2B5EF4-FFF2-40B4-BE49-F238E27FC236}">
                <a16:creationId xmlns:a16="http://schemas.microsoft.com/office/drawing/2014/main" id="{A7762A96-78BF-6C7D-FA3B-53154CC211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790a158ac_0_611:notes">
            <a:extLst>
              <a:ext uri="{FF2B5EF4-FFF2-40B4-BE49-F238E27FC236}">
                <a16:creationId xmlns:a16="http://schemas.microsoft.com/office/drawing/2014/main" id="{1E83EBC3-9511-0712-33DB-35A070B9F2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541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one flight required documentation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5025" y="244675"/>
            <a:ext cx="8793900" cy="4642975"/>
            <a:chOff x="175025" y="244675"/>
            <a:chExt cx="8793900" cy="4642975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175025" y="244675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175025" y="4887650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22850" y="1676675"/>
            <a:ext cx="5790900" cy="22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 b="1">
                <a:solidFill>
                  <a:schemeClr val="accent3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22852" y="3909885"/>
            <a:ext cx="5790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8630388" y="1724775"/>
            <a:ext cx="757976" cy="672190"/>
            <a:chOff x="7464925" y="-1654250"/>
            <a:chExt cx="757976" cy="672190"/>
          </a:xfrm>
        </p:grpSpPr>
        <p:sp>
          <p:nvSpPr>
            <p:cNvPr id="15" name="Google Shape;15;p2"/>
            <p:cNvSpPr/>
            <p:nvPr/>
          </p:nvSpPr>
          <p:spPr>
            <a:xfrm>
              <a:off x="7464925" y="-1654250"/>
              <a:ext cx="757976" cy="672190"/>
            </a:xfrm>
            <a:custGeom>
              <a:avLst/>
              <a:gdLst/>
              <a:ahLst/>
              <a:cxnLst/>
              <a:rect l="l" t="t" r="r" b="b"/>
              <a:pathLst>
                <a:path w="34170" h="17973" extrusionOk="0">
                  <a:moveTo>
                    <a:pt x="17084" y="1"/>
                  </a:moveTo>
                  <a:cubicBezTo>
                    <a:pt x="13103" y="1"/>
                    <a:pt x="9123" y="878"/>
                    <a:pt x="6081" y="2633"/>
                  </a:cubicBezTo>
                  <a:cubicBezTo>
                    <a:pt x="1" y="6145"/>
                    <a:pt x="1" y="11827"/>
                    <a:pt x="6081" y="15339"/>
                  </a:cubicBezTo>
                  <a:cubicBezTo>
                    <a:pt x="9123" y="17095"/>
                    <a:pt x="13103" y="17973"/>
                    <a:pt x="17084" y="17973"/>
                  </a:cubicBezTo>
                  <a:cubicBezTo>
                    <a:pt x="21065" y="17973"/>
                    <a:pt x="25046" y="17095"/>
                    <a:pt x="28087" y="15339"/>
                  </a:cubicBezTo>
                  <a:cubicBezTo>
                    <a:pt x="34169" y="11827"/>
                    <a:pt x="34169" y="6145"/>
                    <a:pt x="28087" y="2633"/>
                  </a:cubicBezTo>
                  <a:cubicBezTo>
                    <a:pt x="25046" y="878"/>
                    <a:pt x="21065" y="1"/>
                    <a:pt x="1708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498685" y="-1654213"/>
              <a:ext cx="690430" cy="672078"/>
            </a:xfrm>
            <a:custGeom>
              <a:avLst/>
              <a:gdLst/>
              <a:ahLst/>
              <a:cxnLst/>
              <a:rect l="l" t="t" r="r" b="b"/>
              <a:pathLst>
                <a:path w="31125" h="17970" extrusionOk="0">
                  <a:moveTo>
                    <a:pt x="15604" y="0"/>
                  </a:moveTo>
                  <a:lnTo>
                    <a:pt x="15604" y="8928"/>
                  </a:lnTo>
                  <a:lnTo>
                    <a:pt x="26534" y="2617"/>
                  </a:lnTo>
                  <a:cubicBezTo>
                    <a:pt x="23509" y="879"/>
                    <a:pt x="19559" y="6"/>
                    <a:pt x="15604" y="0"/>
                  </a:cubicBezTo>
                  <a:close/>
                  <a:moveTo>
                    <a:pt x="4532" y="2651"/>
                  </a:moveTo>
                  <a:cubicBezTo>
                    <a:pt x="1522" y="4398"/>
                    <a:pt x="11" y="6678"/>
                    <a:pt x="0" y="8962"/>
                  </a:cubicBezTo>
                  <a:lnTo>
                    <a:pt x="15464" y="8962"/>
                  </a:lnTo>
                  <a:lnTo>
                    <a:pt x="4532" y="2651"/>
                  </a:lnTo>
                  <a:close/>
                  <a:moveTo>
                    <a:pt x="15661" y="9008"/>
                  </a:moveTo>
                  <a:lnTo>
                    <a:pt x="26593" y="15319"/>
                  </a:lnTo>
                  <a:cubicBezTo>
                    <a:pt x="29603" y="13572"/>
                    <a:pt x="31114" y="11292"/>
                    <a:pt x="31124" y="9008"/>
                  </a:cubicBezTo>
                  <a:close/>
                  <a:moveTo>
                    <a:pt x="15521" y="9042"/>
                  </a:moveTo>
                  <a:lnTo>
                    <a:pt x="4590" y="15353"/>
                  </a:lnTo>
                  <a:cubicBezTo>
                    <a:pt x="7616" y="17091"/>
                    <a:pt x="11566" y="17963"/>
                    <a:pt x="15521" y="17970"/>
                  </a:cubicBezTo>
                  <a:lnTo>
                    <a:pt x="15521" y="9042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lt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-247294" y="3137700"/>
            <a:ext cx="829069" cy="895560"/>
            <a:chOff x="-247294" y="3137700"/>
            <a:chExt cx="829069" cy="895560"/>
          </a:xfrm>
        </p:grpSpPr>
        <p:sp>
          <p:nvSpPr>
            <p:cNvPr id="18" name="Google Shape;18;p2"/>
            <p:cNvSpPr/>
            <p:nvPr/>
          </p:nvSpPr>
          <p:spPr>
            <a:xfrm>
              <a:off x="105975" y="3137700"/>
              <a:ext cx="475800" cy="4758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>
              <a:off x="-247294" y="3403858"/>
              <a:ext cx="596199" cy="629402"/>
              <a:chOff x="-3171395" y="736983"/>
              <a:chExt cx="1712232" cy="1807587"/>
            </a:xfrm>
          </p:grpSpPr>
          <p:grpSp>
            <p:nvGrpSpPr>
              <p:cNvPr id="20" name="Google Shape;20;p2"/>
              <p:cNvGrpSpPr/>
              <p:nvPr/>
            </p:nvGrpSpPr>
            <p:grpSpPr>
              <a:xfrm>
                <a:off x="-3128356" y="827596"/>
                <a:ext cx="1626149" cy="1626342"/>
                <a:chOff x="-4570025" y="-195475"/>
                <a:chExt cx="1932900" cy="1932900"/>
              </a:xfrm>
            </p:grpSpPr>
            <p:sp>
              <p:nvSpPr>
                <p:cNvPr id="21" name="Google Shape;21;p2"/>
                <p:cNvSpPr/>
                <p:nvPr/>
              </p:nvSpPr>
              <p:spPr>
                <a:xfrm>
                  <a:off x="-4260385" y="114186"/>
                  <a:ext cx="1313700" cy="1313700"/>
                </a:xfrm>
                <a:prstGeom prst="mathPlus">
                  <a:avLst>
                    <a:gd name="adj1" fmla="val 5816"/>
                  </a:avLst>
                </a:pr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-4570025" y="-195475"/>
                  <a:ext cx="1932900" cy="1932900"/>
                </a:xfrm>
                <a:prstGeom prst="donut">
                  <a:avLst>
                    <a:gd name="adj" fmla="val 4017"/>
                  </a:avLst>
                </a:pr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-3171395" y="736983"/>
                <a:ext cx="1712232" cy="1807587"/>
                <a:chOff x="-1141405" y="2245329"/>
                <a:chExt cx="336848" cy="3556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-1139686" y="2245329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1" y="1"/>
                      </a:moveTo>
                      <a:lnTo>
                        <a:pt x="172" y="498"/>
                      </a:lnTo>
                      <a:lnTo>
                        <a:pt x="859" y="9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-849337" y="2553865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688" y="0"/>
                      </a:moveTo>
                      <a:lnTo>
                        <a:pt x="1" y="400"/>
                      </a:lnTo>
                      <a:lnTo>
                        <a:pt x="859" y="497"/>
                      </a:lnTo>
                      <a:lnTo>
                        <a:pt x="688" y="0"/>
                      </a:lnTo>
                      <a:close/>
                    </a:path>
                  </a:pathLst>
                </a:cu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-861730" y="2245329"/>
                  <a:ext cx="44676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498" extrusionOk="0">
                      <a:moveTo>
                        <a:pt x="857" y="1"/>
                      </a:moveTo>
                      <a:lnTo>
                        <a:pt x="0" y="98"/>
                      </a:lnTo>
                      <a:lnTo>
                        <a:pt x="693" y="498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-1141405" y="2555241"/>
                  <a:ext cx="44728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498" extrusionOk="0">
                      <a:moveTo>
                        <a:pt x="166" y="1"/>
                      </a:moveTo>
                      <a:lnTo>
                        <a:pt x="0" y="498"/>
                      </a:lnTo>
                      <a:lnTo>
                        <a:pt x="0" y="498"/>
                      </a:lnTo>
                      <a:lnTo>
                        <a:pt x="858" y="40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rgbClr val="D6DEEB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540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9200"/>
            <a:ext cx="1797300" cy="841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720000" y="3256200"/>
            <a:ext cx="40326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" name="Google Shape;32;p3"/>
          <p:cNvGrpSpPr/>
          <p:nvPr/>
        </p:nvGrpSpPr>
        <p:grpSpPr>
          <a:xfrm>
            <a:off x="175025" y="244675"/>
            <a:ext cx="8793900" cy="4642975"/>
            <a:chOff x="175025" y="244675"/>
            <a:chExt cx="8793900" cy="4642975"/>
          </a:xfrm>
        </p:grpSpPr>
        <p:cxnSp>
          <p:nvCxnSpPr>
            <p:cNvPr id="33" name="Google Shape;33;p3"/>
            <p:cNvCxnSpPr/>
            <p:nvPr/>
          </p:nvCxnSpPr>
          <p:spPr>
            <a:xfrm>
              <a:off x="175025" y="244675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175025" y="4887650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" name="Google Shape;35;p3"/>
          <p:cNvGrpSpPr/>
          <p:nvPr/>
        </p:nvGrpSpPr>
        <p:grpSpPr>
          <a:xfrm rot="-2700000">
            <a:off x="1811264" y="341191"/>
            <a:ext cx="618199" cy="652627"/>
            <a:chOff x="-3171395" y="736983"/>
            <a:chExt cx="1712232" cy="1807587"/>
          </a:xfrm>
        </p:grpSpPr>
        <p:grpSp>
          <p:nvGrpSpPr>
            <p:cNvPr id="36" name="Google Shape;36;p3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" name="Google Shape;44;p3"/>
          <p:cNvGrpSpPr/>
          <p:nvPr/>
        </p:nvGrpSpPr>
        <p:grpSpPr>
          <a:xfrm>
            <a:off x="509845" y="4365874"/>
            <a:ext cx="736602" cy="777624"/>
            <a:chOff x="-3171395" y="736983"/>
            <a:chExt cx="1712232" cy="1807587"/>
          </a:xfrm>
        </p:grpSpPr>
        <p:grpSp>
          <p:nvGrpSpPr>
            <p:cNvPr id="45" name="Google Shape;45;p3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8;p3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" name="Google Shape;53;p3"/>
          <p:cNvSpPr/>
          <p:nvPr/>
        </p:nvSpPr>
        <p:spPr>
          <a:xfrm>
            <a:off x="1366475" y="302050"/>
            <a:ext cx="394500" cy="394500"/>
          </a:xfrm>
          <a:prstGeom prst="ellipse">
            <a:avLst/>
          </a:prstGeom>
          <a:gradFill>
            <a:gsLst>
              <a:gs pos="0">
                <a:schemeClr val="lt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27"/>
          <p:cNvGrpSpPr/>
          <p:nvPr/>
        </p:nvGrpSpPr>
        <p:grpSpPr>
          <a:xfrm>
            <a:off x="175025" y="244675"/>
            <a:ext cx="8793900" cy="4642975"/>
            <a:chOff x="175025" y="244675"/>
            <a:chExt cx="8793900" cy="4642975"/>
          </a:xfrm>
        </p:grpSpPr>
        <p:cxnSp>
          <p:nvCxnSpPr>
            <p:cNvPr id="356" name="Google Shape;356;p27"/>
            <p:cNvCxnSpPr/>
            <p:nvPr/>
          </p:nvCxnSpPr>
          <p:spPr>
            <a:xfrm>
              <a:off x="175025" y="244675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27"/>
            <p:cNvCxnSpPr/>
            <p:nvPr/>
          </p:nvCxnSpPr>
          <p:spPr>
            <a:xfrm>
              <a:off x="175025" y="4887650"/>
              <a:ext cx="879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8" name="Google Shape;358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7"/>
          <p:cNvSpPr txBox="1">
            <a:spLocks noGrp="1"/>
          </p:cNvSpPr>
          <p:nvPr>
            <p:ph type="subTitle" idx="1"/>
          </p:nvPr>
        </p:nvSpPr>
        <p:spPr>
          <a:xfrm>
            <a:off x="4847575" y="1762550"/>
            <a:ext cx="3583200" cy="22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7"/>
          <p:cNvSpPr txBox="1">
            <a:spLocks noGrp="1"/>
          </p:cNvSpPr>
          <p:nvPr>
            <p:ph type="subTitle" idx="2"/>
          </p:nvPr>
        </p:nvSpPr>
        <p:spPr>
          <a:xfrm>
            <a:off x="713225" y="1762550"/>
            <a:ext cx="3583200" cy="22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7"/>
          <p:cNvSpPr/>
          <p:nvPr/>
        </p:nvSpPr>
        <p:spPr>
          <a:xfrm rot="10800000">
            <a:off x="8386500" y="4009600"/>
            <a:ext cx="484800" cy="484800"/>
          </a:xfrm>
          <a:prstGeom prst="ellipse">
            <a:avLst/>
          </a:prstGeom>
          <a:gradFill>
            <a:gsLst>
              <a:gs pos="0">
                <a:srgbClr val="68BAAC">
                  <a:alpha val="59215"/>
                </a:srgbClr>
              </a:gs>
              <a:gs pos="8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27"/>
          <p:cNvGrpSpPr/>
          <p:nvPr/>
        </p:nvGrpSpPr>
        <p:grpSpPr>
          <a:xfrm>
            <a:off x="8547806" y="3611033"/>
            <a:ext cx="596199" cy="629402"/>
            <a:chOff x="-3171395" y="736983"/>
            <a:chExt cx="1712232" cy="1807587"/>
          </a:xfrm>
        </p:grpSpPr>
        <p:grpSp>
          <p:nvGrpSpPr>
            <p:cNvPr id="363" name="Google Shape;363;p27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364" name="Google Shape;364;p27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7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" name="Google Shape;366;p27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367" name="Google Shape;367;p27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7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7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7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1" name="Google Shape;371;p27"/>
          <p:cNvSpPr/>
          <p:nvPr/>
        </p:nvSpPr>
        <p:spPr>
          <a:xfrm>
            <a:off x="287300" y="1152225"/>
            <a:ext cx="475800" cy="475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7"/>
          <p:cNvSpPr/>
          <p:nvPr/>
        </p:nvSpPr>
        <p:spPr>
          <a:xfrm rot="10800000">
            <a:off x="5469500" y="151725"/>
            <a:ext cx="3794400" cy="2157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accent1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" name="Google Shape;517;p35"/>
          <p:cNvGrpSpPr/>
          <p:nvPr/>
        </p:nvGrpSpPr>
        <p:grpSpPr>
          <a:xfrm>
            <a:off x="190589" y="78791"/>
            <a:ext cx="8762822" cy="4985917"/>
            <a:chOff x="194711" y="84616"/>
            <a:chExt cx="8762822" cy="4985917"/>
          </a:xfrm>
        </p:grpSpPr>
        <p:grpSp>
          <p:nvGrpSpPr>
            <p:cNvPr id="518" name="Google Shape;518;p35"/>
            <p:cNvGrpSpPr/>
            <p:nvPr/>
          </p:nvGrpSpPr>
          <p:grpSpPr>
            <a:xfrm>
              <a:off x="194711" y="84616"/>
              <a:ext cx="344672" cy="363867"/>
              <a:chOff x="-3171395" y="736983"/>
              <a:chExt cx="1712232" cy="1807587"/>
            </a:xfrm>
          </p:grpSpPr>
          <p:grpSp>
            <p:nvGrpSpPr>
              <p:cNvPr id="519" name="Google Shape;519;p35"/>
              <p:cNvGrpSpPr/>
              <p:nvPr/>
            </p:nvGrpSpPr>
            <p:grpSpPr>
              <a:xfrm>
                <a:off x="-3128356" y="827596"/>
                <a:ext cx="1626149" cy="1626342"/>
                <a:chOff x="-4570025" y="-195475"/>
                <a:chExt cx="1932900" cy="1932900"/>
              </a:xfrm>
            </p:grpSpPr>
            <p:sp>
              <p:nvSpPr>
                <p:cNvPr id="520" name="Google Shape;520;p35"/>
                <p:cNvSpPr/>
                <p:nvPr/>
              </p:nvSpPr>
              <p:spPr>
                <a:xfrm>
                  <a:off x="-4260385" y="114186"/>
                  <a:ext cx="1313700" cy="1313700"/>
                </a:xfrm>
                <a:prstGeom prst="mathPlus">
                  <a:avLst>
                    <a:gd name="adj1" fmla="val 5816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35"/>
                <p:cNvSpPr/>
                <p:nvPr/>
              </p:nvSpPr>
              <p:spPr>
                <a:xfrm>
                  <a:off x="-4570025" y="-195475"/>
                  <a:ext cx="1932900" cy="1932900"/>
                </a:xfrm>
                <a:prstGeom prst="donut">
                  <a:avLst>
                    <a:gd name="adj" fmla="val 4017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35"/>
              <p:cNvGrpSpPr/>
              <p:nvPr/>
            </p:nvGrpSpPr>
            <p:grpSpPr>
              <a:xfrm>
                <a:off x="-3171395" y="736983"/>
                <a:ext cx="1712232" cy="1807587"/>
                <a:chOff x="-1141405" y="2245329"/>
                <a:chExt cx="336848" cy="355600"/>
              </a:xfrm>
            </p:grpSpPr>
            <p:sp>
              <p:nvSpPr>
                <p:cNvPr id="523" name="Google Shape;523;p35"/>
                <p:cNvSpPr/>
                <p:nvPr/>
              </p:nvSpPr>
              <p:spPr>
                <a:xfrm>
                  <a:off x="-1139686" y="2245329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1" y="1"/>
                      </a:moveTo>
                      <a:lnTo>
                        <a:pt x="172" y="498"/>
                      </a:lnTo>
                      <a:lnTo>
                        <a:pt x="859" y="9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35"/>
                <p:cNvSpPr/>
                <p:nvPr/>
              </p:nvSpPr>
              <p:spPr>
                <a:xfrm>
                  <a:off x="-849337" y="2553865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688" y="0"/>
                      </a:moveTo>
                      <a:lnTo>
                        <a:pt x="1" y="400"/>
                      </a:lnTo>
                      <a:lnTo>
                        <a:pt x="859" y="497"/>
                      </a:lnTo>
                      <a:lnTo>
                        <a:pt x="6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35"/>
                <p:cNvSpPr/>
                <p:nvPr/>
              </p:nvSpPr>
              <p:spPr>
                <a:xfrm>
                  <a:off x="-861730" y="2245329"/>
                  <a:ext cx="44676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498" extrusionOk="0">
                      <a:moveTo>
                        <a:pt x="857" y="1"/>
                      </a:moveTo>
                      <a:lnTo>
                        <a:pt x="0" y="98"/>
                      </a:lnTo>
                      <a:lnTo>
                        <a:pt x="693" y="498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35"/>
                <p:cNvSpPr/>
                <p:nvPr/>
              </p:nvSpPr>
              <p:spPr>
                <a:xfrm>
                  <a:off x="-1141405" y="2555241"/>
                  <a:ext cx="44728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498" extrusionOk="0">
                      <a:moveTo>
                        <a:pt x="166" y="1"/>
                      </a:moveTo>
                      <a:lnTo>
                        <a:pt x="0" y="498"/>
                      </a:lnTo>
                      <a:lnTo>
                        <a:pt x="0" y="498"/>
                      </a:lnTo>
                      <a:lnTo>
                        <a:pt x="858" y="40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7" name="Google Shape;527;p35"/>
            <p:cNvGrpSpPr/>
            <p:nvPr/>
          </p:nvGrpSpPr>
          <p:grpSpPr>
            <a:xfrm>
              <a:off x="194711" y="4706666"/>
              <a:ext cx="344672" cy="363867"/>
              <a:chOff x="-3171395" y="736983"/>
              <a:chExt cx="1712232" cy="1807587"/>
            </a:xfrm>
          </p:grpSpPr>
          <p:grpSp>
            <p:nvGrpSpPr>
              <p:cNvPr id="528" name="Google Shape;528;p35"/>
              <p:cNvGrpSpPr/>
              <p:nvPr/>
            </p:nvGrpSpPr>
            <p:grpSpPr>
              <a:xfrm>
                <a:off x="-3128356" y="827596"/>
                <a:ext cx="1626149" cy="1626342"/>
                <a:chOff x="-4570025" y="-195475"/>
                <a:chExt cx="1932900" cy="1932900"/>
              </a:xfrm>
            </p:grpSpPr>
            <p:sp>
              <p:nvSpPr>
                <p:cNvPr id="529" name="Google Shape;529;p35"/>
                <p:cNvSpPr/>
                <p:nvPr/>
              </p:nvSpPr>
              <p:spPr>
                <a:xfrm>
                  <a:off x="-4260385" y="114186"/>
                  <a:ext cx="1313700" cy="1313700"/>
                </a:xfrm>
                <a:prstGeom prst="mathPlus">
                  <a:avLst>
                    <a:gd name="adj1" fmla="val 5816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35"/>
                <p:cNvSpPr/>
                <p:nvPr/>
              </p:nvSpPr>
              <p:spPr>
                <a:xfrm>
                  <a:off x="-4570025" y="-195475"/>
                  <a:ext cx="1932900" cy="1932900"/>
                </a:xfrm>
                <a:prstGeom prst="donut">
                  <a:avLst>
                    <a:gd name="adj" fmla="val 4017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" name="Google Shape;531;p35"/>
              <p:cNvGrpSpPr/>
              <p:nvPr/>
            </p:nvGrpSpPr>
            <p:grpSpPr>
              <a:xfrm>
                <a:off x="-3171395" y="736983"/>
                <a:ext cx="1712232" cy="1807587"/>
                <a:chOff x="-1141405" y="2245329"/>
                <a:chExt cx="336848" cy="355600"/>
              </a:xfrm>
            </p:grpSpPr>
            <p:sp>
              <p:nvSpPr>
                <p:cNvPr id="532" name="Google Shape;532;p35"/>
                <p:cNvSpPr/>
                <p:nvPr/>
              </p:nvSpPr>
              <p:spPr>
                <a:xfrm>
                  <a:off x="-1139686" y="2245329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1" y="1"/>
                      </a:moveTo>
                      <a:lnTo>
                        <a:pt x="172" y="498"/>
                      </a:lnTo>
                      <a:lnTo>
                        <a:pt x="859" y="9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35"/>
                <p:cNvSpPr/>
                <p:nvPr/>
              </p:nvSpPr>
              <p:spPr>
                <a:xfrm>
                  <a:off x="-849337" y="2553865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688" y="0"/>
                      </a:moveTo>
                      <a:lnTo>
                        <a:pt x="1" y="400"/>
                      </a:lnTo>
                      <a:lnTo>
                        <a:pt x="859" y="497"/>
                      </a:lnTo>
                      <a:lnTo>
                        <a:pt x="6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35"/>
                <p:cNvSpPr/>
                <p:nvPr/>
              </p:nvSpPr>
              <p:spPr>
                <a:xfrm>
                  <a:off x="-861730" y="2245329"/>
                  <a:ext cx="44676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498" extrusionOk="0">
                      <a:moveTo>
                        <a:pt x="857" y="1"/>
                      </a:moveTo>
                      <a:lnTo>
                        <a:pt x="0" y="98"/>
                      </a:lnTo>
                      <a:lnTo>
                        <a:pt x="693" y="498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35"/>
                <p:cNvSpPr/>
                <p:nvPr/>
              </p:nvSpPr>
              <p:spPr>
                <a:xfrm>
                  <a:off x="-1141405" y="2555241"/>
                  <a:ext cx="44728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498" extrusionOk="0">
                      <a:moveTo>
                        <a:pt x="166" y="1"/>
                      </a:moveTo>
                      <a:lnTo>
                        <a:pt x="0" y="498"/>
                      </a:lnTo>
                      <a:lnTo>
                        <a:pt x="0" y="498"/>
                      </a:lnTo>
                      <a:lnTo>
                        <a:pt x="858" y="40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6" name="Google Shape;536;p35"/>
            <p:cNvGrpSpPr/>
            <p:nvPr/>
          </p:nvGrpSpPr>
          <p:grpSpPr>
            <a:xfrm>
              <a:off x="8612861" y="84616"/>
              <a:ext cx="344672" cy="363867"/>
              <a:chOff x="-3171395" y="736983"/>
              <a:chExt cx="1712232" cy="1807587"/>
            </a:xfrm>
          </p:grpSpPr>
          <p:grpSp>
            <p:nvGrpSpPr>
              <p:cNvPr id="537" name="Google Shape;537;p35"/>
              <p:cNvGrpSpPr/>
              <p:nvPr/>
            </p:nvGrpSpPr>
            <p:grpSpPr>
              <a:xfrm>
                <a:off x="-3128356" y="827596"/>
                <a:ext cx="1626149" cy="1626342"/>
                <a:chOff x="-4570025" y="-195475"/>
                <a:chExt cx="1932900" cy="1932900"/>
              </a:xfrm>
            </p:grpSpPr>
            <p:sp>
              <p:nvSpPr>
                <p:cNvPr id="538" name="Google Shape;538;p35"/>
                <p:cNvSpPr/>
                <p:nvPr/>
              </p:nvSpPr>
              <p:spPr>
                <a:xfrm>
                  <a:off x="-4260385" y="114186"/>
                  <a:ext cx="1313700" cy="1313700"/>
                </a:xfrm>
                <a:prstGeom prst="mathPlus">
                  <a:avLst>
                    <a:gd name="adj1" fmla="val 5816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35"/>
                <p:cNvSpPr/>
                <p:nvPr/>
              </p:nvSpPr>
              <p:spPr>
                <a:xfrm>
                  <a:off x="-4570025" y="-195475"/>
                  <a:ext cx="1932900" cy="1932900"/>
                </a:xfrm>
                <a:prstGeom prst="donut">
                  <a:avLst>
                    <a:gd name="adj" fmla="val 4017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0" name="Google Shape;540;p35"/>
              <p:cNvGrpSpPr/>
              <p:nvPr/>
            </p:nvGrpSpPr>
            <p:grpSpPr>
              <a:xfrm>
                <a:off x="-3171395" y="736983"/>
                <a:ext cx="1712232" cy="1807587"/>
                <a:chOff x="-1141405" y="2245329"/>
                <a:chExt cx="336848" cy="355600"/>
              </a:xfrm>
            </p:grpSpPr>
            <p:sp>
              <p:nvSpPr>
                <p:cNvPr id="541" name="Google Shape;541;p35"/>
                <p:cNvSpPr/>
                <p:nvPr/>
              </p:nvSpPr>
              <p:spPr>
                <a:xfrm>
                  <a:off x="-1139686" y="2245329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1" y="1"/>
                      </a:moveTo>
                      <a:lnTo>
                        <a:pt x="172" y="498"/>
                      </a:lnTo>
                      <a:lnTo>
                        <a:pt x="859" y="9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35"/>
                <p:cNvSpPr/>
                <p:nvPr/>
              </p:nvSpPr>
              <p:spPr>
                <a:xfrm>
                  <a:off x="-849337" y="2553865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688" y="0"/>
                      </a:moveTo>
                      <a:lnTo>
                        <a:pt x="1" y="400"/>
                      </a:lnTo>
                      <a:lnTo>
                        <a:pt x="859" y="497"/>
                      </a:lnTo>
                      <a:lnTo>
                        <a:pt x="6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35"/>
                <p:cNvSpPr/>
                <p:nvPr/>
              </p:nvSpPr>
              <p:spPr>
                <a:xfrm>
                  <a:off x="-861730" y="2245329"/>
                  <a:ext cx="44676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498" extrusionOk="0">
                      <a:moveTo>
                        <a:pt x="857" y="1"/>
                      </a:moveTo>
                      <a:lnTo>
                        <a:pt x="0" y="98"/>
                      </a:lnTo>
                      <a:lnTo>
                        <a:pt x="693" y="498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-1141405" y="2555241"/>
                  <a:ext cx="44728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498" extrusionOk="0">
                      <a:moveTo>
                        <a:pt x="166" y="1"/>
                      </a:moveTo>
                      <a:lnTo>
                        <a:pt x="0" y="498"/>
                      </a:lnTo>
                      <a:lnTo>
                        <a:pt x="0" y="498"/>
                      </a:lnTo>
                      <a:lnTo>
                        <a:pt x="858" y="40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45" name="Google Shape;545;p35"/>
            <p:cNvGrpSpPr/>
            <p:nvPr/>
          </p:nvGrpSpPr>
          <p:grpSpPr>
            <a:xfrm>
              <a:off x="8612861" y="4706666"/>
              <a:ext cx="344672" cy="363867"/>
              <a:chOff x="-3171395" y="736983"/>
              <a:chExt cx="1712232" cy="1807587"/>
            </a:xfrm>
          </p:grpSpPr>
          <p:grpSp>
            <p:nvGrpSpPr>
              <p:cNvPr id="546" name="Google Shape;546;p35"/>
              <p:cNvGrpSpPr/>
              <p:nvPr/>
            </p:nvGrpSpPr>
            <p:grpSpPr>
              <a:xfrm>
                <a:off x="-3128356" y="827596"/>
                <a:ext cx="1626149" cy="1626342"/>
                <a:chOff x="-4570025" y="-195475"/>
                <a:chExt cx="1932900" cy="1932900"/>
              </a:xfrm>
            </p:grpSpPr>
            <p:sp>
              <p:nvSpPr>
                <p:cNvPr id="547" name="Google Shape;547;p35"/>
                <p:cNvSpPr/>
                <p:nvPr/>
              </p:nvSpPr>
              <p:spPr>
                <a:xfrm>
                  <a:off x="-4260385" y="114186"/>
                  <a:ext cx="1313700" cy="1313700"/>
                </a:xfrm>
                <a:prstGeom prst="mathPlus">
                  <a:avLst>
                    <a:gd name="adj1" fmla="val 5816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35"/>
                <p:cNvSpPr/>
                <p:nvPr/>
              </p:nvSpPr>
              <p:spPr>
                <a:xfrm>
                  <a:off x="-4570025" y="-195475"/>
                  <a:ext cx="1932900" cy="1932900"/>
                </a:xfrm>
                <a:prstGeom prst="donut">
                  <a:avLst>
                    <a:gd name="adj" fmla="val 4017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9" name="Google Shape;549;p35"/>
              <p:cNvGrpSpPr/>
              <p:nvPr/>
            </p:nvGrpSpPr>
            <p:grpSpPr>
              <a:xfrm>
                <a:off x="-3171395" y="736983"/>
                <a:ext cx="1712232" cy="1807587"/>
                <a:chOff x="-1141405" y="2245329"/>
                <a:chExt cx="336848" cy="355600"/>
              </a:xfrm>
            </p:grpSpPr>
            <p:sp>
              <p:nvSpPr>
                <p:cNvPr id="550" name="Google Shape;550;p35"/>
                <p:cNvSpPr/>
                <p:nvPr/>
              </p:nvSpPr>
              <p:spPr>
                <a:xfrm>
                  <a:off x="-1139686" y="2245329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1" y="1"/>
                      </a:moveTo>
                      <a:lnTo>
                        <a:pt x="172" y="498"/>
                      </a:lnTo>
                      <a:lnTo>
                        <a:pt x="859" y="9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-849337" y="2553865"/>
                  <a:ext cx="44780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" h="498" extrusionOk="0">
                      <a:moveTo>
                        <a:pt x="688" y="0"/>
                      </a:moveTo>
                      <a:lnTo>
                        <a:pt x="1" y="400"/>
                      </a:lnTo>
                      <a:lnTo>
                        <a:pt x="859" y="497"/>
                      </a:lnTo>
                      <a:lnTo>
                        <a:pt x="6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-861730" y="2245329"/>
                  <a:ext cx="44676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498" extrusionOk="0">
                      <a:moveTo>
                        <a:pt x="857" y="1"/>
                      </a:moveTo>
                      <a:lnTo>
                        <a:pt x="0" y="98"/>
                      </a:lnTo>
                      <a:lnTo>
                        <a:pt x="693" y="498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-1141405" y="2555241"/>
                  <a:ext cx="44728" cy="45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498" extrusionOk="0">
                      <a:moveTo>
                        <a:pt x="166" y="1"/>
                      </a:moveTo>
                      <a:lnTo>
                        <a:pt x="0" y="498"/>
                      </a:lnTo>
                      <a:lnTo>
                        <a:pt x="0" y="498"/>
                      </a:lnTo>
                      <a:lnTo>
                        <a:pt x="858" y="40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6"/>
          <p:cNvSpPr/>
          <p:nvPr/>
        </p:nvSpPr>
        <p:spPr>
          <a:xfrm>
            <a:off x="-171125" y="123050"/>
            <a:ext cx="9315000" cy="2157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6"/>
          <p:cNvSpPr/>
          <p:nvPr/>
        </p:nvSpPr>
        <p:spPr>
          <a:xfrm flipH="1">
            <a:off x="-171075" y="4778500"/>
            <a:ext cx="9468600" cy="2157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sso One"/>
              <a:buNone/>
              <a:defRPr sz="35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73" r:id="rId4"/>
    <p:sldLayoutId id="2147483681" r:id="rId5"/>
    <p:sldLayoutId id="214748368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0.png"/><Relationship Id="rId9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0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0"/>
          <p:cNvSpPr txBox="1">
            <a:spLocks noGrp="1"/>
          </p:cNvSpPr>
          <p:nvPr>
            <p:ph type="ctrTitle"/>
          </p:nvPr>
        </p:nvSpPr>
        <p:spPr>
          <a:xfrm>
            <a:off x="-1" y="948392"/>
            <a:ext cx="9143999" cy="16355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IL PROBLEMA DEL DRONE PER LA CONSEGNA MERCI</a:t>
            </a:r>
            <a:endParaRPr sz="3200" dirty="0">
              <a:solidFill>
                <a:schemeClr val="dk1"/>
              </a:solidFill>
            </a:endParaRPr>
          </a:p>
        </p:txBody>
      </p:sp>
      <p:sp>
        <p:nvSpPr>
          <p:cNvPr id="568" name="Google Shape;568;p40"/>
          <p:cNvSpPr txBox="1">
            <a:spLocks noGrp="1"/>
          </p:cNvSpPr>
          <p:nvPr>
            <p:ph type="subTitle" idx="1"/>
          </p:nvPr>
        </p:nvSpPr>
        <p:spPr>
          <a:xfrm>
            <a:off x="3403712" y="2992894"/>
            <a:ext cx="2336572" cy="580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Gabriel Cellammare</a:t>
            </a:r>
          </a:p>
        </p:txBody>
      </p:sp>
      <p:grpSp>
        <p:nvGrpSpPr>
          <p:cNvPr id="613" name="Google Shape;613;p40"/>
          <p:cNvGrpSpPr/>
          <p:nvPr/>
        </p:nvGrpSpPr>
        <p:grpSpPr>
          <a:xfrm flipH="1">
            <a:off x="6661775" y="2987623"/>
            <a:ext cx="1786509" cy="1042206"/>
            <a:chOff x="2540729" y="391407"/>
            <a:chExt cx="2172753" cy="1362718"/>
          </a:xfrm>
        </p:grpSpPr>
        <p:sp>
          <p:nvSpPr>
            <p:cNvPr id="614" name="Google Shape;614;p40"/>
            <p:cNvSpPr/>
            <p:nvPr/>
          </p:nvSpPr>
          <p:spPr>
            <a:xfrm>
              <a:off x="3927190" y="948713"/>
              <a:ext cx="786293" cy="324279"/>
            </a:xfrm>
            <a:custGeom>
              <a:avLst/>
              <a:gdLst/>
              <a:ahLst/>
              <a:cxnLst/>
              <a:rect l="l" t="t" r="r" b="b"/>
              <a:pathLst>
                <a:path w="17994" h="7421" extrusionOk="0">
                  <a:moveTo>
                    <a:pt x="5" y="162"/>
                  </a:moveTo>
                  <a:cubicBezTo>
                    <a:pt x="8" y="205"/>
                    <a:pt x="8" y="247"/>
                    <a:pt x="11" y="291"/>
                  </a:cubicBezTo>
                  <a:cubicBezTo>
                    <a:pt x="13" y="308"/>
                    <a:pt x="16" y="328"/>
                    <a:pt x="18" y="345"/>
                  </a:cubicBezTo>
                  <a:cubicBezTo>
                    <a:pt x="141" y="1571"/>
                    <a:pt x="1002" y="2775"/>
                    <a:pt x="2611" y="3711"/>
                  </a:cubicBezTo>
                  <a:cubicBezTo>
                    <a:pt x="6107" y="5743"/>
                    <a:pt x="11814" y="5741"/>
                    <a:pt x="15332" y="3709"/>
                  </a:cubicBezTo>
                  <a:cubicBezTo>
                    <a:pt x="16990" y="2754"/>
                    <a:pt x="17872" y="1514"/>
                    <a:pt x="17973" y="257"/>
                  </a:cubicBezTo>
                  <a:cubicBezTo>
                    <a:pt x="17976" y="222"/>
                    <a:pt x="17978" y="187"/>
                    <a:pt x="17979" y="150"/>
                  </a:cubicBezTo>
                  <a:cubicBezTo>
                    <a:pt x="17981" y="105"/>
                    <a:pt x="17984" y="59"/>
                    <a:pt x="17984" y="13"/>
                  </a:cubicBezTo>
                  <a:cubicBezTo>
                    <a:pt x="17984" y="10"/>
                    <a:pt x="17985" y="5"/>
                    <a:pt x="17985" y="0"/>
                  </a:cubicBezTo>
                  <a:lnTo>
                    <a:pt x="17990" y="1677"/>
                  </a:lnTo>
                  <a:cubicBezTo>
                    <a:pt x="17993" y="3020"/>
                    <a:pt x="17109" y="4366"/>
                    <a:pt x="15337" y="5387"/>
                  </a:cubicBezTo>
                  <a:cubicBezTo>
                    <a:pt x="11819" y="7419"/>
                    <a:pt x="6112" y="7421"/>
                    <a:pt x="2617" y="5389"/>
                  </a:cubicBezTo>
                  <a:cubicBezTo>
                    <a:pt x="879" y="4378"/>
                    <a:pt x="10" y="3054"/>
                    <a:pt x="5" y="1729"/>
                  </a:cubicBezTo>
                  <a:lnTo>
                    <a:pt x="1" y="53"/>
                  </a:lnTo>
                  <a:cubicBezTo>
                    <a:pt x="1" y="90"/>
                    <a:pt x="5" y="125"/>
                    <a:pt x="5" y="1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40"/>
            <p:cNvSpPr/>
            <p:nvPr/>
          </p:nvSpPr>
          <p:spPr>
            <a:xfrm rot="5400000">
              <a:off x="3577039" y="851418"/>
              <a:ext cx="409314" cy="51738"/>
            </a:xfrm>
            <a:custGeom>
              <a:avLst/>
              <a:gdLst/>
              <a:ahLst/>
              <a:cxnLst/>
              <a:rect l="l" t="t" r="r" b="b"/>
              <a:pathLst>
                <a:path w="9367" h="1184" extrusionOk="0">
                  <a:moveTo>
                    <a:pt x="5" y="1"/>
                  </a:moveTo>
                  <a:cubicBezTo>
                    <a:pt x="5" y="1"/>
                    <a:pt x="5" y="35"/>
                    <a:pt x="4" y="106"/>
                  </a:cubicBezTo>
                  <a:cubicBezTo>
                    <a:pt x="2" y="286"/>
                    <a:pt x="1" y="642"/>
                    <a:pt x="1" y="902"/>
                  </a:cubicBezTo>
                  <a:cubicBezTo>
                    <a:pt x="1" y="1059"/>
                    <a:pt x="1" y="1144"/>
                    <a:pt x="2" y="1144"/>
                  </a:cubicBezTo>
                  <a:lnTo>
                    <a:pt x="9362" y="1184"/>
                  </a:lnTo>
                  <a:cubicBezTo>
                    <a:pt x="9362" y="1184"/>
                    <a:pt x="9362" y="1181"/>
                    <a:pt x="9362" y="1181"/>
                  </a:cubicBezTo>
                  <a:cubicBezTo>
                    <a:pt x="9362" y="1181"/>
                    <a:pt x="9362" y="1181"/>
                    <a:pt x="9362" y="1181"/>
                  </a:cubicBezTo>
                  <a:cubicBezTo>
                    <a:pt x="9362" y="1181"/>
                    <a:pt x="9364" y="1148"/>
                    <a:pt x="9364" y="1079"/>
                  </a:cubicBezTo>
                  <a:cubicBezTo>
                    <a:pt x="9365" y="898"/>
                    <a:pt x="9367" y="545"/>
                    <a:pt x="9367" y="286"/>
                  </a:cubicBezTo>
                  <a:cubicBezTo>
                    <a:pt x="9367" y="127"/>
                    <a:pt x="9367" y="44"/>
                    <a:pt x="9365" y="44"/>
                  </a:cubicBezTo>
                  <a:cubicBezTo>
                    <a:pt x="9365" y="44"/>
                    <a:pt x="9365" y="44"/>
                    <a:pt x="9365" y="44"/>
                  </a:cubicBezTo>
                  <a:lnTo>
                    <a:pt x="9365" y="4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3391357" y="622911"/>
              <a:ext cx="786293" cy="324279"/>
            </a:xfrm>
            <a:custGeom>
              <a:avLst/>
              <a:gdLst/>
              <a:ahLst/>
              <a:cxnLst/>
              <a:rect l="l" t="t" r="r" b="b"/>
              <a:pathLst>
                <a:path w="17994" h="7421" extrusionOk="0">
                  <a:moveTo>
                    <a:pt x="5" y="162"/>
                  </a:moveTo>
                  <a:cubicBezTo>
                    <a:pt x="8" y="205"/>
                    <a:pt x="8" y="247"/>
                    <a:pt x="11" y="291"/>
                  </a:cubicBezTo>
                  <a:cubicBezTo>
                    <a:pt x="13" y="308"/>
                    <a:pt x="16" y="328"/>
                    <a:pt x="18" y="345"/>
                  </a:cubicBezTo>
                  <a:cubicBezTo>
                    <a:pt x="141" y="1571"/>
                    <a:pt x="1002" y="2775"/>
                    <a:pt x="2611" y="3711"/>
                  </a:cubicBezTo>
                  <a:cubicBezTo>
                    <a:pt x="6107" y="5743"/>
                    <a:pt x="11814" y="5741"/>
                    <a:pt x="15332" y="3709"/>
                  </a:cubicBezTo>
                  <a:cubicBezTo>
                    <a:pt x="16990" y="2754"/>
                    <a:pt x="17872" y="1514"/>
                    <a:pt x="17973" y="257"/>
                  </a:cubicBezTo>
                  <a:cubicBezTo>
                    <a:pt x="17976" y="222"/>
                    <a:pt x="17978" y="187"/>
                    <a:pt x="17979" y="150"/>
                  </a:cubicBezTo>
                  <a:cubicBezTo>
                    <a:pt x="17981" y="105"/>
                    <a:pt x="17984" y="59"/>
                    <a:pt x="17984" y="13"/>
                  </a:cubicBezTo>
                  <a:cubicBezTo>
                    <a:pt x="17984" y="10"/>
                    <a:pt x="17985" y="5"/>
                    <a:pt x="17985" y="0"/>
                  </a:cubicBezTo>
                  <a:lnTo>
                    <a:pt x="17990" y="1677"/>
                  </a:lnTo>
                  <a:cubicBezTo>
                    <a:pt x="17993" y="3020"/>
                    <a:pt x="17109" y="4366"/>
                    <a:pt x="15337" y="5387"/>
                  </a:cubicBezTo>
                  <a:cubicBezTo>
                    <a:pt x="11819" y="7419"/>
                    <a:pt x="6112" y="7421"/>
                    <a:pt x="2617" y="5389"/>
                  </a:cubicBezTo>
                  <a:cubicBezTo>
                    <a:pt x="879" y="4378"/>
                    <a:pt x="10" y="3054"/>
                    <a:pt x="5" y="1729"/>
                  </a:cubicBezTo>
                  <a:lnTo>
                    <a:pt x="1" y="53"/>
                  </a:lnTo>
                  <a:cubicBezTo>
                    <a:pt x="1" y="90"/>
                    <a:pt x="5" y="125"/>
                    <a:pt x="5" y="1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3418336" y="643668"/>
              <a:ext cx="732909" cy="18096"/>
            </a:xfrm>
            <a:custGeom>
              <a:avLst/>
              <a:gdLst/>
              <a:ahLst/>
              <a:cxnLst/>
              <a:rect l="l" t="t" r="r" b="b"/>
              <a:pathLst>
                <a:path w="7660" h="357" extrusionOk="0">
                  <a:moveTo>
                    <a:pt x="142" y="1"/>
                  </a:moveTo>
                  <a:cubicBezTo>
                    <a:pt x="64" y="1"/>
                    <a:pt x="0" y="78"/>
                    <a:pt x="0" y="175"/>
                  </a:cubicBezTo>
                  <a:cubicBezTo>
                    <a:pt x="0" y="270"/>
                    <a:pt x="64" y="348"/>
                    <a:pt x="140" y="348"/>
                  </a:cubicBezTo>
                  <a:lnTo>
                    <a:pt x="7659" y="356"/>
                  </a:lnTo>
                  <a:lnTo>
                    <a:pt x="7659" y="356"/>
                  </a:lnTo>
                  <a:cubicBezTo>
                    <a:pt x="7581" y="356"/>
                    <a:pt x="7518" y="278"/>
                    <a:pt x="7518" y="182"/>
                  </a:cubicBezTo>
                  <a:cubicBezTo>
                    <a:pt x="7518" y="87"/>
                    <a:pt x="7582" y="10"/>
                    <a:pt x="7659" y="10"/>
                  </a:cubicBezTo>
                  <a:lnTo>
                    <a:pt x="142" y="1"/>
                  </a:lnTo>
                  <a:close/>
                  <a:moveTo>
                    <a:pt x="7659" y="356"/>
                  </a:moveTo>
                  <a:lnTo>
                    <a:pt x="7659" y="356"/>
                  </a:lnTo>
                  <a:cubicBezTo>
                    <a:pt x="7659" y="356"/>
                    <a:pt x="7659" y="356"/>
                    <a:pt x="7659" y="356"/>
                  </a:cubicBezTo>
                  <a:lnTo>
                    <a:pt x="7659" y="3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3746784" y="644060"/>
              <a:ext cx="12410" cy="15207"/>
            </a:xfrm>
            <a:custGeom>
              <a:avLst/>
              <a:gdLst/>
              <a:ahLst/>
              <a:cxnLst/>
              <a:rect l="l" t="t" r="r" b="b"/>
              <a:pathLst>
                <a:path w="284" h="348" extrusionOk="0">
                  <a:moveTo>
                    <a:pt x="142" y="1"/>
                  </a:moveTo>
                  <a:cubicBezTo>
                    <a:pt x="65" y="1"/>
                    <a:pt x="2" y="78"/>
                    <a:pt x="1" y="173"/>
                  </a:cubicBezTo>
                  <a:cubicBezTo>
                    <a:pt x="1" y="269"/>
                    <a:pt x="64" y="347"/>
                    <a:pt x="142" y="347"/>
                  </a:cubicBezTo>
                  <a:cubicBezTo>
                    <a:pt x="221" y="347"/>
                    <a:pt x="284" y="270"/>
                    <a:pt x="284" y="175"/>
                  </a:cubicBezTo>
                  <a:cubicBezTo>
                    <a:pt x="284" y="79"/>
                    <a:pt x="221" y="1"/>
                    <a:pt x="142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3425920" y="396258"/>
              <a:ext cx="717163" cy="265550"/>
            </a:xfrm>
            <a:custGeom>
              <a:avLst/>
              <a:gdLst/>
              <a:ahLst/>
              <a:cxnLst/>
              <a:rect l="l" t="t" r="r" b="b"/>
              <a:pathLst>
                <a:path w="16412" h="6077" extrusionOk="0">
                  <a:moveTo>
                    <a:pt x="11" y="4991"/>
                  </a:moveTo>
                  <a:cubicBezTo>
                    <a:pt x="13" y="4980"/>
                    <a:pt x="14" y="4969"/>
                    <a:pt x="16" y="4958"/>
                  </a:cubicBezTo>
                  <a:cubicBezTo>
                    <a:pt x="126" y="3826"/>
                    <a:pt x="926" y="2714"/>
                    <a:pt x="2418" y="1853"/>
                  </a:cubicBezTo>
                  <a:cubicBezTo>
                    <a:pt x="5629" y="1"/>
                    <a:pt x="10834" y="1"/>
                    <a:pt x="14023" y="1853"/>
                  </a:cubicBezTo>
                  <a:cubicBezTo>
                    <a:pt x="15512" y="2719"/>
                    <a:pt x="16302" y="3838"/>
                    <a:pt x="16393" y="4977"/>
                  </a:cubicBezTo>
                  <a:cubicBezTo>
                    <a:pt x="16396" y="5011"/>
                    <a:pt x="16396" y="5043"/>
                    <a:pt x="16398" y="5075"/>
                  </a:cubicBezTo>
                  <a:cubicBezTo>
                    <a:pt x="16411" y="5394"/>
                    <a:pt x="16370" y="5714"/>
                    <a:pt x="16275" y="6029"/>
                  </a:cubicBezTo>
                  <a:cubicBezTo>
                    <a:pt x="15990" y="5112"/>
                    <a:pt x="15242" y="4237"/>
                    <a:pt x="14027" y="3531"/>
                  </a:cubicBezTo>
                  <a:cubicBezTo>
                    <a:pt x="10838" y="1677"/>
                    <a:pt x="5633" y="1677"/>
                    <a:pt x="2423" y="3529"/>
                  </a:cubicBezTo>
                  <a:cubicBezTo>
                    <a:pt x="1179" y="4249"/>
                    <a:pt x="416" y="5144"/>
                    <a:pt x="133" y="6077"/>
                  </a:cubicBezTo>
                  <a:cubicBezTo>
                    <a:pt x="45" y="5795"/>
                    <a:pt x="0" y="5509"/>
                    <a:pt x="2" y="5226"/>
                  </a:cubicBezTo>
                  <a:cubicBezTo>
                    <a:pt x="2" y="5191"/>
                    <a:pt x="5" y="5152"/>
                    <a:pt x="5" y="5115"/>
                  </a:cubicBezTo>
                  <a:cubicBezTo>
                    <a:pt x="6" y="5075"/>
                    <a:pt x="8" y="5032"/>
                    <a:pt x="11" y="49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3389259" y="396433"/>
              <a:ext cx="788041" cy="455197"/>
            </a:xfrm>
            <a:custGeom>
              <a:avLst/>
              <a:gdLst/>
              <a:ahLst/>
              <a:cxnLst/>
              <a:rect l="l" t="t" r="r" b="b"/>
              <a:pathLst>
                <a:path w="18034" h="10417" extrusionOk="0">
                  <a:moveTo>
                    <a:pt x="9066" y="459"/>
                  </a:moveTo>
                  <a:cubicBezTo>
                    <a:pt x="11168" y="459"/>
                    <a:pt x="13267" y="922"/>
                    <a:pt x="14862" y="1849"/>
                  </a:cubicBezTo>
                  <a:cubicBezTo>
                    <a:pt x="16351" y="2715"/>
                    <a:pt x="17141" y="3834"/>
                    <a:pt x="17232" y="4971"/>
                  </a:cubicBezTo>
                  <a:cubicBezTo>
                    <a:pt x="17235" y="5005"/>
                    <a:pt x="17235" y="5039"/>
                    <a:pt x="17237" y="5071"/>
                  </a:cubicBezTo>
                  <a:cubicBezTo>
                    <a:pt x="17250" y="5390"/>
                    <a:pt x="17209" y="5710"/>
                    <a:pt x="17114" y="6025"/>
                  </a:cubicBezTo>
                  <a:cubicBezTo>
                    <a:pt x="16830" y="6955"/>
                    <a:pt x="16068" y="7851"/>
                    <a:pt x="14823" y="8569"/>
                  </a:cubicBezTo>
                  <a:cubicBezTo>
                    <a:pt x="13218" y="9496"/>
                    <a:pt x="11114" y="9959"/>
                    <a:pt x="9012" y="9959"/>
                  </a:cubicBezTo>
                  <a:cubicBezTo>
                    <a:pt x="6911" y="9959"/>
                    <a:pt x="4813" y="9496"/>
                    <a:pt x="3219" y="8571"/>
                  </a:cubicBezTo>
                  <a:cubicBezTo>
                    <a:pt x="2004" y="7863"/>
                    <a:pt x="1256" y="6988"/>
                    <a:pt x="972" y="6071"/>
                  </a:cubicBezTo>
                  <a:cubicBezTo>
                    <a:pt x="884" y="5791"/>
                    <a:pt x="839" y="5505"/>
                    <a:pt x="841" y="5222"/>
                  </a:cubicBezTo>
                  <a:cubicBezTo>
                    <a:pt x="841" y="5185"/>
                    <a:pt x="844" y="5148"/>
                    <a:pt x="844" y="5111"/>
                  </a:cubicBezTo>
                  <a:cubicBezTo>
                    <a:pt x="845" y="5071"/>
                    <a:pt x="847" y="5028"/>
                    <a:pt x="850" y="4987"/>
                  </a:cubicBezTo>
                  <a:cubicBezTo>
                    <a:pt x="852" y="4976"/>
                    <a:pt x="853" y="4965"/>
                    <a:pt x="855" y="4954"/>
                  </a:cubicBezTo>
                  <a:cubicBezTo>
                    <a:pt x="965" y="3822"/>
                    <a:pt x="1765" y="2710"/>
                    <a:pt x="3257" y="1847"/>
                  </a:cubicBezTo>
                  <a:cubicBezTo>
                    <a:pt x="4862" y="922"/>
                    <a:pt x="6965" y="459"/>
                    <a:pt x="9066" y="459"/>
                  </a:cubicBezTo>
                  <a:close/>
                  <a:moveTo>
                    <a:pt x="9070" y="0"/>
                  </a:moveTo>
                  <a:cubicBezTo>
                    <a:pt x="6767" y="0"/>
                    <a:pt x="4460" y="509"/>
                    <a:pt x="2700" y="1526"/>
                  </a:cubicBezTo>
                  <a:cubicBezTo>
                    <a:pt x="882" y="2575"/>
                    <a:pt x="1" y="3965"/>
                    <a:pt x="53" y="5345"/>
                  </a:cubicBezTo>
                  <a:cubicBezTo>
                    <a:pt x="56" y="5388"/>
                    <a:pt x="56" y="5430"/>
                    <a:pt x="59" y="5473"/>
                  </a:cubicBezTo>
                  <a:cubicBezTo>
                    <a:pt x="61" y="5491"/>
                    <a:pt x="64" y="5510"/>
                    <a:pt x="66" y="5528"/>
                  </a:cubicBezTo>
                  <a:cubicBezTo>
                    <a:pt x="189" y="6754"/>
                    <a:pt x="1050" y="7958"/>
                    <a:pt x="2659" y="8894"/>
                  </a:cubicBezTo>
                  <a:cubicBezTo>
                    <a:pt x="4406" y="9909"/>
                    <a:pt x="6706" y="10417"/>
                    <a:pt x="9009" y="10417"/>
                  </a:cubicBezTo>
                  <a:cubicBezTo>
                    <a:pt x="11313" y="10417"/>
                    <a:pt x="13620" y="9908"/>
                    <a:pt x="15380" y="8892"/>
                  </a:cubicBezTo>
                  <a:cubicBezTo>
                    <a:pt x="17038" y="7937"/>
                    <a:pt x="17920" y="6697"/>
                    <a:pt x="18021" y="5440"/>
                  </a:cubicBezTo>
                  <a:cubicBezTo>
                    <a:pt x="18024" y="5405"/>
                    <a:pt x="18026" y="5370"/>
                    <a:pt x="18027" y="5333"/>
                  </a:cubicBezTo>
                  <a:cubicBezTo>
                    <a:pt x="18029" y="5288"/>
                    <a:pt x="18032" y="5242"/>
                    <a:pt x="18032" y="5196"/>
                  </a:cubicBezTo>
                  <a:cubicBezTo>
                    <a:pt x="18033" y="3865"/>
                    <a:pt x="17164" y="2536"/>
                    <a:pt x="15423" y="1526"/>
                  </a:cubicBezTo>
                  <a:cubicBezTo>
                    <a:pt x="13675" y="509"/>
                    <a:pt x="11374" y="0"/>
                    <a:pt x="90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3773613" y="447295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3" y="0"/>
                  </a:moveTo>
                  <a:cubicBezTo>
                    <a:pt x="88" y="0"/>
                    <a:pt x="10" y="62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7"/>
                    <a:pt x="347" y="3804"/>
                  </a:cubicBezTo>
                  <a:lnTo>
                    <a:pt x="356" y="140"/>
                  </a:lnTo>
                  <a:cubicBezTo>
                    <a:pt x="356" y="65"/>
                    <a:pt x="279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3773613" y="607312"/>
              <a:ext cx="15163" cy="12366"/>
            </a:xfrm>
            <a:custGeom>
              <a:avLst/>
              <a:gdLst/>
              <a:ahLst/>
              <a:cxnLst/>
              <a:rect l="l" t="t" r="r" b="b"/>
              <a:pathLst>
                <a:path w="347" h="283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7"/>
                    <a:pt x="77" y="282"/>
                    <a:pt x="173" y="282"/>
                  </a:cubicBezTo>
                  <a:cubicBezTo>
                    <a:pt x="174" y="282"/>
                    <a:pt x="175" y="282"/>
                    <a:pt x="176" y="282"/>
                  </a:cubicBezTo>
                  <a:cubicBezTo>
                    <a:pt x="271" y="282"/>
                    <a:pt x="345" y="218"/>
                    <a:pt x="345" y="142"/>
                  </a:cubicBezTo>
                  <a:cubicBezTo>
                    <a:pt x="347" y="65"/>
                    <a:pt x="270" y="1"/>
                    <a:pt x="174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3734942" y="603597"/>
              <a:ext cx="93163" cy="104918"/>
            </a:xfrm>
            <a:custGeom>
              <a:avLst/>
              <a:gdLst/>
              <a:ahLst/>
              <a:cxnLst/>
              <a:rect l="l" t="t" r="r" b="b"/>
              <a:pathLst>
                <a:path w="2132" h="2401" extrusionOk="0"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lnTo>
                    <a:pt x="1" y="6"/>
                  </a:lnTo>
                  <a:lnTo>
                    <a:pt x="1" y="6"/>
                  </a:lnTo>
                  <a:close/>
                  <a:moveTo>
                    <a:pt x="2125" y="1"/>
                  </a:moveTo>
                  <a:lnTo>
                    <a:pt x="2125" y="3"/>
                  </a:lnTo>
                  <a:cubicBezTo>
                    <a:pt x="2125" y="13"/>
                    <a:pt x="2122" y="24"/>
                    <a:pt x="2121" y="35"/>
                  </a:cubicBezTo>
                  <a:cubicBezTo>
                    <a:pt x="2121" y="44"/>
                    <a:pt x="2121" y="53"/>
                    <a:pt x="2119" y="63"/>
                  </a:cubicBezTo>
                  <a:cubicBezTo>
                    <a:pt x="2118" y="73"/>
                    <a:pt x="2114" y="84"/>
                    <a:pt x="2111" y="95"/>
                  </a:cubicBezTo>
                  <a:cubicBezTo>
                    <a:pt x="2108" y="102"/>
                    <a:pt x="2107" y="112"/>
                    <a:pt x="2104" y="121"/>
                  </a:cubicBezTo>
                  <a:cubicBezTo>
                    <a:pt x="2101" y="132"/>
                    <a:pt x="2096" y="142"/>
                    <a:pt x="2091" y="153"/>
                  </a:cubicBezTo>
                  <a:cubicBezTo>
                    <a:pt x="2087" y="162"/>
                    <a:pt x="2084" y="170"/>
                    <a:pt x="2081" y="179"/>
                  </a:cubicBezTo>
                  <a:cubicBezTo>
                    <a:pt x="2074" y="189"/>
                    <a:pt x="2067" y="199"/>
                    <a:pt x="2061" y="209"/>
                  </a:cubicBezTo>
                  <a:cubicBezTo>
                    <a:pt x="2056" y="218"/>
                    <a:pt x="2051" y="227"/>
                    <a:pt x="2047" y="236"/>
                  </a:cubicBezTo>
                  <a:cubicBezTo>
                    <a:pt x="2038" y="246"/>
                    <a:pt x="2030" y="256"/>
                    <a:pt x="2021" y="267"/>
                  </a:cubicBezTo>
                  <a:cubicBezTo>
                    <a:pt x="2014" y="273"/>
                    <a:pt x="2010" y="282"/>
                    <a:pt x="2002" y="290"/>
                  </a:cubicBezTo>
                  <a:cubicBezTo>
                    <a:pt x="1991" y="301"/>
                    <a:pt x="1981" y="312"/>
                    <a:pt x="1970" y="321"/>
                  </a:cubicBezTo>
                  <a:cubicBezTo>
                    <a:pt x="1961" y="329"/>
                    <a:pt x="1956" y="336"/>
                    <a:pt x="1947" y="342"/>
                  </a:cubicBezTo>
                  <a:cubicBezTo>
                    <a:pt x="1936" y="353"/>
                    <a:pt x="1921" y="364"/>
                    <a:pt x="1908" y="373"/>
                  </a:cubicBezTo>
                  <a:cubicBezTo>
                    <a:pt x="1901" y="381"/>
                    <a:pt x="1893" y="387"/>
                    <a:pt x="1885" y="392"/>
                  </a:cubicBezTo>
                  <a:cubicBezTo>
                    <a:pt x="1862" y="410"/>
                    <a:pt x="1838" y="426"/>
                    <a:pt x="1811" y="439"/>
                  </a:cubicBezTo>
                  <a:cubicBezTo>
                    <a:pt x="1603" y="560"/>
                    <a:pt x="1332" y="620"/>
                    <a:pt x="1061" y="620"/>
                  </a:cubicBezTo>
                  <a:cubicBezTo>
                    <a:pt x="789" y="620"/>
                    <a:pt x="517" y="560"/>
                    <a:pt x="310" y="439"/>
                  </a:cubicBezTo>
                  <a:cubicBezTo>
                    <a:pt x="284" y="426"/>
                    <a:pt x="259" y="410"/>
                    <a:pt x="238" y="392"/>
                  </a:cubicBezTo>
                  <a:cubicBezTo>
                    <a:pt x="232" y="389"/>
                    <a:pt x="227" y="386"/>
                    <a:pt x="221" y="379"/>
                  </a:cubicBezTo>
                  <a:cubicBezTo>
                    <a:pt x="206" y="367"/>
                    <a:pt x="189" y="356"/>
                    <a:pt x="175" y="342"/>
                  </a:cubicBezTo>
                  <a:cubicBezTo>
                    <a:pt x="169" y="338"/>
                    <a:pt x="162" y="330"/>
                    <a:pt x="156" y="326"/>
                  </a:cubicBezTo>
                  <a:cubicBezTo>
                    <a:pt x="144" y="315"/>
                    <a:pt x="132" y="302"/>
                    <a:pt x="121" y="290"/>
                  </a:cubicBezTo>
                  <a:cubicBezTo>
                    <a:pt x="115" y="284"/>
                    <a:pt x="110" y="278"/>
                    <a:pt x="106" y="272"/>
                  </a:cubicBezTo>
                  <a:cubicBezTo>
                    <a:pt x="96" y="258"/>
                    <a:pt x="87" y="247"/>
                    <a:pt x="78" y="236"/>
                  </a:cubicBezTo>
                  <a:cubicBezTo>
                    <a:pt x="73" y="229"/>
                    <a:pt x="69" y="221"/>
                    <a:pt x="64" y="213"/>
                  </a:cubicBezTo>
                  <a:cubicBezTo>
                    <a:pt x="56" y="201"/>
                    <a:pt x="50" y="190"/>
                    <a:pt x="44" y="179"/>
                  </a:cubicBezTo>
                  <a:cubicBezTo>
                    <a:pt x="39" y="172"/>
                    <a:pt x="36" y="162"/>
                    <a:pt x="33" y="153"/>
                  </a:cubicBezTo>
                  <a:cubicBezTo>
                    <a:pt x="29" y="142"/>
                    <a:pt x="24" y="133"/>
                    <a:pt x="19" y="122"/>
                  </a:cubicBezTo>
                  <a:cubicBezTo>
                    <a:pt x="18" y="115"/>
                    <a:pt x="15" y="106"/>
                    <a:pt x="13" y="96"/>
                  </a:cubicBezTo>
                  <a:cubicBezTo>
                    <a:pt x="10" y="86"/>
                    <a:pt x="7" y="75"/>
                    <a:pt x="6" y="64"/>
                  </a:cubicBezTo>
                  <a:cubicBezTo>
                    <a:pt x="4" y="55"/>
                    <a:pt x="4" y="46"/>
                    <a:pt x="4" y="36"/>
                  </a:cubicBezTo>
                  <a:cubicBezTo>
                    <a:pt x="3" y="27"/>
                    <a:pt x="1" y="17"/>
                    <a:pt x="1" y="6"/>
                  </a:cubicBezTo>
                  <a:lnTo>
                    <a:pt x="1" y="6"/>
                  </a:lnTo>
                  <a:lnTo>
                    <a:pt x="7" y="1788"/>
                  </a:lnTo>
                  <a:cubicBezTo>
                    <a:pt x="9" y="1944"/>
                    <a:pt x="112" y="2101"/>
                    <a:pt x="318" y="2221"/>
                  </a:cubicBezTo>
                  <a:cubicBezTo>
                    <a:pt x="525" y="2341"/>
                    <a:pt x="796" y="2401"/>
                    <a:pt x="1067" y="2401"/>
                  </a:cubicBezTo>
                  <a:cubicBezTo>
                    <a:pt x="1338" y="2401"/>
                    <a:pt x="1610" y="2341"/>
                    <a:pt x="1818" y="2221"/>
                  </a:cubicBezTo>
                  <a:cubicBezTo>
                    <a:pt x="2027" y="2099"/>
                    <a:pt x="2131" y="1942"/>
                    <a:pt x="2131" y="1784"/>
                  </a:cubicBezTo>
                  <a:lnTo>
                    <a:pt x="2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3737913" y="580307"/>
              <a:ext cx="86477" cy="47019"/>
            </a:xfrm>
            <a:custGeom>
              <a:avLst/>
              <a:gdLst/>
              <a:ahLst/>
              <a:cxnLst/>
              <a:rect l="l" t="t" r="r" b="b"/>
              <a:pathLst>
                <a:path w="1979" h="1076" extrusionOk="0">
                  <a:moveTo>
                    <a:pt x="997" y="0"/>
                  </a:moveTo>
                  <a:cubicBezTo>
                    <a:pt x="727" y="0"/>
                    <a:pt x="474" y="60"/>
                    <a:pt x="285" y="169"/>
                  </a:cubicBezTo>
                  <a:lnTo>
                    <a:pt x="285" y="171"/>
                  </a:lnTo>
                  <a:cubicBezTo>
                    <a:pt x="101" y="277"/>
                    <a:pt x="1" y="422"/>
                    <a:pt x="13" y="563"/>
                  </a:cubicBezTo>
                  <a:lnTo>
                    <a:pt x="14" y="576"/>
                  </a:lnTo>
                  <a:lnTo>
                    <a:pt x="14" y="585"/>
                  </a:lnTo>
                  <a:cubicBezTo>
                    <a:pt x="16" y="589"/>
                    <a:pt x="18" y="594"/>
                    <a:pt x="18" y="600"/>
                  </a:cubicBezTo>
                  <a:lnTo>
                    <a:pt x="21" y="609"/>
                  </a:lnTo>
                  <a:lnTo>
                    <a:pt x="24" y="622"/>
                  </a:lnTo>
                  <a:cubicBezTo>
                    <a:pt x="25" y="625"/>
                    <a:pt x="25" y="628"/>
                    <a:pt x="27" y="632"/>
                  </a:cubicBezTo>
                  <a:cubicBezTo>
                    <a:pt x="28" y="635"/>
                    <a:pt x="30" y="642"/>
                    <a:pt x="31" y="646"/>
                  </a:cubicBezTo>
                  <a:lnTo>
                    <a:pt x="38" y="657"/>
                  </a:lnTo>
                  <a:lnTo>
                    <a:pt x="42" y="668"/>
                  </a:lnTo>
                  <a:cubicBezTo>
                    <a:pt x="42" y="672"/>
                    <a:pt x="44" y="675"/>
                    <a:pt x="45" y="677"/>
                  </a:cubicBezTo>
                  <a:cubicBezTo>
                    <a:pt x="48" y="683"/>
                    <a:pt x="53" y="691"/>
                    <a:pt x="56" y="695"/>
                  </a:cubicBezTo>
                  <a:lnTo>
                    <a:pt x="62" y="705"/>
                  </a:lnTo>
                  <a:lnTo>
                    <a:pt x="68" y="715"/>
                  </a:lnTo>
                  <a:cubicBezTo>
                    <a:pt x="70" y="719"/>
                    <a:pt x="71" y="722"/>
                    <a:pt x="74" y="725"/>
                  </a:cubicBezTo>
                  <a:cubicBezTo>
                    <a:pt x="79" y="734"/>
                    <a:pt x="85" y="739"/>
                    <a:pt x="91" y="748"/>
                  </a:cubicBezTo>
                  <a:lnTo>
                    <a:pt x="98" y="754"/>
                  </a:lnTo>
                  <a:lnTo>
                    <a:pt x="107" y="765"/>
                  </a:lnTo>
                  <a:lnTo>
                    <a:pt x="111" y="771"/>
                  </a:lnTo>
                  <a:cubicBezTo>
                    <a:pt x="119" y="780"/>
                    <a:pt x="128" y="788"/>
                    <a:pt x="136" y="797"/>
                  </a:cubicBezTo>
                  <a:lnTo>
                    <a:pt x="142" y="802"/>
                  </a:lnTo>
                  <a:lnTo>
                    <a:pt x="153" y="812"/>
                  </a:lnTo>
                  <a:lnTo>
                    <a:pt x="159" y="817"/>
                  </a:lnTo>
                  <a:cubicBezTo>
                    <a:pt x="171" y="829"/>
                    <a:pt x="185" y="840"/>
                    <a:pt x="201" y="851"/>
                  </a:cubicBezTo>
                  <a:lnTo>
                    <a:pt x="214" y="863"/>
                  </a:lnTo>
                  <a:cubicBezTo>
                    <a:pt x="236" y="879"/>
                    <a:pt x="258" y="892"/>
                    <a:pt x="282" y="905"/>
                  </a:cubicBezTo>
                  <a:cubicBezTo>
                    <a:pt x="470" y="1014"/>
                    <a:pt x="724" y="1075"/>
                    <a:pt x="993" y="1075"/>
                  </a:cubicBezTo>
                  <a:cubicBezTo>
                    <a:pt x="1262" y="1075"/>
                    <a:pt x="1516" y="1015"/>
                    <a:pt x="1705" y="905"/>
                  </a:cubicBezTo>
                  <a:cubicBezTo>
                    <a:pt x="1728" y="891"/>
                    <a:pt x="1751" y="877"/>
                    <a:pt x="1773" y="863"/>
                  </a:cubicBezTo>
                  <a:cubicBezTo>
                    <a:pt x="1776" y="860"/>
                    <a:pt x="1779" y="857"/>
                    <a:pt x="1782" y="854"/>
                  </a:cubicBezTo>
                  <a:lnTo>
                    <a:pt x="1793" y="845"/>
                  </a:lnTo>
                  <a:lnTo>
                    <a:pt x="1802" y="839"/>
                  </a:lnTo>
                  <a:cubicBezTo>
                    <a:pt x="1811" y="832"/>
                    <a:pt x="1820" y="825"/>
                    <a:pt x="1830" y="819"/>
                  </a:cubicBezTo>
                  <a:cubicBezTo>
                    <a:pt x="1833" y="814"/>
                    <a:pt x="1836" y="812"/>
                    <a:pt x="1839" y="808"/>
                  </a:cubicBezTo>
                  <a:lnTo>
                    <a:pt x="1848" y="799"/>
                  </a:lnTo>
                  <a:lnTo>
                    <a:pt x="1857" y="792"/>
                  </a:lnTo>
                  <a:cubicBezTo>
                    <a:pt x="1863" y="785"/>
                    <a:pt x="1870" y="777"/>
                    <a:pt x="1876" y="771"/>
                  </a:cubicBezTo>
                  <a:cubicBezTo>
                    <a:pt x="1880" y="768"/>
                    <a:pt x="1882" y="765"/>
                    <a:pt x="1885" y="760"/>
                  </a:cubicBezTo>
                  <a:lnTo>
                    <a:pt x="1893" y="749"/>
                  </a:lnTo>
                  <a:lnTo>
                    <a:pt x="1900" y="742"/>
                  </a:lnTo>
                  <a:cubicBezTo>
                    <a:pt x="1906" y="734"/>
                    <a:pt x="1911" y="729"/>
                    <a:pt x="1914" y="723"/>
                  </a:cubicBezTo>
                  <a:cubicBezTo>
                    <a:pt x="1917" y="720"/>
                    <a:pt x="1919" y="717"/>
                    <a:pt x="1922" y="712"/>
                  </a:cubicBezTo>
                  <a:lnTo>
                    <a:pt x="1928" y="702"/>
                  </a:lnTo>
                  <a:lnTo>
                    <a:pt x="1934" y="692"/>
                  </a:lnTo>
                  <a:cubicBezTo>
                    <a:pt x="1937" y="688"/>
                    <a:pt x="1940" y="682"/>
                    <a:pt x="1943" y="675"/>
                  </a:cubicBezTo>
                  <a:cubicBezTo>
                    <a:pt x="1946" y="674"/>
                    <a:pt x="1946" y="671"/>
                    <a:pt x="1948" y="666"/>
                  </a:cubicBezTo>
                  <a:lnTo>
                    <a:pt x="1953" y="655"/>
                  </a:lnTo>
                  <a:lnTo>
                    <a:pt x="1957" y="646"/>
                  </a:lnTo>
                  <a:cubicBezTo>
                    <a:pt x="1959" y="640"/>
                    <a:pt x="1962" y="635"/>
                    <a:pt x="1963" y="629"/>
                  </a:cubicBezTo>
                  <a:cubicBezTo>
                    <a:pt x="1965" y="626"/>
                    <a:pt x="1965" y="623"/>
                    <a:pt x="1965" y="619"/>
                  </a:cubicBezTo>
                  <a:lnTo>
                    <a:pt x="1970" y="608"/>
                  </a:lnTo>
                  <a:lnTo>
                    <a:pt x="1971" y="597"/>
                  </a:lnTo>
                  <a:cubicBezTo>
                    <a:pt x="1973" y="592"/>
                    <a:pt x="1974" y="588"/>
                    <a:pt x="1976" y="582"/>
                  </a:cubicBezTo>
                  <a:cubicBezTo>
                    <a:pt x="1976" y="579"/>
                    <a:pt x="1976" y="576"/>
                    <a:pt x="1976" y="572"/>
                  </a:cubicBezTo>
                  <a:lnTo>
                    <a:pt x="1976" y="560"/>
                  </a:lnTo>
                  <a:lnTo>
                    <a:pt x="1977" y="551"/>
                  </a:lnTo>
                  <a:cubicBezTo>
                    <a:pt x="1979" y="546"/>
                    <a:pt x="1979" y="540"/>
                    <a:pt x="1979" y="536"/>
                  </a:cubicBezTo>
                  <a:cubicBezTo>
                    <a:pt x="1979" y="402"/>
                    <a:pt x="1883" y="271"/>
                    <a:pt x="1710" y="169"/>
                  </a:cubicBezTo>
                  <a:cubicBezTo>
                    <a:pt x="1522" y="60"/>
                    <a:pt x="1267" y="0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3734374" y="576855"/>
              <a:ext cx="93469" cy="53835"/>
            </a:xfrm>
            <a:custGeom>
              <a:avLst/>
              <a:gdLst/>
              <a:ahLst/>
              <a:cxnLst/>
              <a:rect l="l" t="t" r="r" b="b"/>
              <a:pathLst>
                <a:path w="2139" h="1232" extrusionOk="0">
                  <a:moveTo>
                    <a:pt x="1078" y="79"/>
                  </a:moveTo>
                  <a:cubicBezTo>
                    <a:pt x="1348" y="79"/>
                    <a:pt x="1601" y="139"/>
                    <a:pt x="1791" y="248"/>
                  </a:cubicBezTo>
                  <a:cubicBezTo>
                    <a:pt x="1964" y="350"/>
                    <a:pt x="2060" y="481"/>
                    <a:pt x="2060" y="615"/>
                  </a:cubicBezTo>
                  <a:cubicBezTo>
                    <a:pt x="2060" y="619"/>
                    <a:pt x="2060" y="625"/>
                    <a:pt x="2058" y="630"/>
                  </a:cubicBezTo>
                  <a:lnTo>
                    <a:pt x="2057" y="639"/>
                  </a:lnTo>
                  <a:lnTo>
                    <a:pt x="2057" y="651"/>
                  </a:lnTo>
                  <a:cubicBezTo>
                    <a:pt x="2057" y="655"/>
                    <a:pt x="2057" y="658"/>
                    <a:pt x="2055" y="661"/>
                  </a:cubicBezTo>
                  <a:cubicBezTo>
                    <a:pt x="2055" y="667"/>
                    <a:pt x="2054" y="671"/>
                    <a:pt x="2052" y="676"/>
                  </a:cubicBezTo>
                  <a:lnTo>
                    <a:pt x="2051" y="687"/>
                  </a:lnTo>
                  <a:lnTo>
                    <a:pt x="2046" y="698"/>
                  </a:lnTo>
                  <a:cubicBezTo>
                    <a:pt x="2046" y="702"/>
                    <a:pt x="2044" y="705"/>
                    <a:pt x="2044" y="708"/>
                  </a:cubicBezTo>
                  <a:cubicBezTo>
                    <a:pt x="2043" y="714"/>
                    <a:pt x="2040" y="719"/>
                    <a:pt x="2038" y="725"/>
                  </a:cubicBezTo>
                  <a:lnTo>
                    <a:pt x="2034" y="734"/>
                  </a:lnTo>
                  <a:lnTo>
                    <a:pt x="2029" y="745"/>
                  </a:lnTo>
                  <a:cubicBezTo>
                    <a:pt x="2027" y="750"/>
                    <a:pt x="2026" y="753"/>
                    <a:pt x="2024" y="754"/>
                  </a:cubicBezTo>
                  <a:cubicBezTo>
                    <a:pt x="2021" y="761"/>
                    <a:pt x="2018" y="767"/>
                    <a:pt x="2015" y="771"/>
                  </a:cubicBezTo>
                  <a:lnTo>
                    <a:pt x="2007" y="781"/>
                  </a:lnTo>
                  <a:lnTo>
                    <a:pt x="2003" y="791"/>
                  </a:lnTo>
                  <a:cubicBezTo>
                    <a:pt x="2000" y="796"/>
                    <a:pt x="1998" y="799"/>
                    <a:pt x="1995" y="802"/>
                  </a:cubicBezTo>
                  <a:cubicBezTo>
                    <a:pt x="1992" y="808"/>
                    <a:pt x="1987" y="813"/>
                    <a:pt x="1981" y="821"/>
                  </a:cubicBezTo>
                  <a:lnTo>
                    <a:pt x="1974" y="828"/>
                  </a:lnTo>
                  <a:lnTo>
                    <a:pt x="1966" y="839"/>
                  </a:lnTo>
                  <a:cubicBezTo>
                    <a:pt x="1963" y="844"/>
                    <a:pt x="1961" y="847"/>
                    <a:pt x="1957" y="850"/>
                  </a:cubicBezTo>
                  <a:cubicBezTo>
                    <a:pt x="1951" y="856"/>
                    <a:pt x="1944" y="864"/>
                    <a:pt x="1938" y="871"/>
                  </a:cubicBezTo>
                  <a:lnTo>
                    <a:pt x="1929" y="878"/>
                  </a:lnTo>
                  <a:lnTo>
                    <a:pt x="1918" y="887"/>
                  </a:lnTo>
                  <a:cubicBezTo>
                    <a:pt x="1917" y="891"/>
                    <a:pt x="1914" y="893"/>
                    <a:pt x="1911" y="898"/>
                  </a:cubicBezTo>
                  <a:cubicBezTo>
                    <a:pt x="1901" y="904"/>
                    <a:pt x="1892" y="911"/>
                    <a:pt x="1883" y="918"/>
                  </a:cubicBezTo>
                  <a:lnTo>
                    <a:pt x="1874" y="924"/>
                  </a:lnTo>
                  <a:lnTo>
                    <a:pt x="1863" y="933"/>
                  </a:lnTo>
                  <a:cubicBezTo>
                    <a:pt x="1860" y="936"/>
                    <a:pt x="1857" y="939"/>
                    <a:pt x="1854" y="942"/>
                  </a:cubicBezTo>
                  <a:cubicBezTo>
                    <a:pt x="1832" y="956"/>
                    <a:pt x="1809" y="970"/>
                    <a:pt x="1786" y="984"/>
                  </a:cubicBezTo>
                  <a:cubicBezTo>
                    <a:pt x="1595" y="1094"/>
                    <a:pt x="1343" y="1154"/>
                    <a:pt x="1074" y="1154"/>
                  </a:cubicBezTo>
                  <a:cubicBezTo>
                    <a:pt x="803" y="1154"/>
                    <a:pt x="551" y="1093"/>
                    <a:pt x="363" y="984"/>
                  </a:cubicBezTo>
                  <a:cubicBezTo>
                    <a:pt x="339" y="971"/>
                    <a:pt x="317" y="958"/>
                    <a:pt x="295" y="942"/>
                  </a:cubicBezTo>
                  <a:lnTo>
                    <a:pt x="282" y="930"/>
                  </a:lnTo>
                  <a:cubicBezTo>
                    <a:pt x="266" y="919"/>
                    <a:pt x="252" y="908"/>
                    <a:pt x="239" y="896"/>
                  </a:cubicBezTo>
                  <a:lnTo>
                    <a:pt x="232" y="891"/>
                  </a:lnTo>
                  <a:lnTo>
                    <a:pt x="223" y="881"/>
                  </a:lnTo>
                  <a:lnTo>
                    <a:pt x="217" y="876"/>
                  </a:lnTo>
                  <a:cubicBezTo>
                    <a:pt x="208" y="867"/>
                    <a:pt x="200" y="859"/>
                    <a:pt x="192" y="850"/>
                  </a:cubicBezTo>
                  <a:lnTo>
                    <a:pt x="186" y="844"/>
                  </a:lnTo>
                  <a:lnTo>
                    <a:pt x="179" y="833"/>
                  </a:lnTo>
                  <a:lnTo>
                    <a:pt x="172" y="827"/>
                  </a:lnTo>
                  <a:cubicBezTo>
                    <a:pt x="166" y="818"/>
                    <a:pt x="160" y="813"/>
                    <a:pt x="155" y="804"/>
                  </a:cubicBezTo>
                  <a:cubicBezTo>
                    <a:pt x="152" y="801"/>
                    <a:pt x="151" y="798"/>
                    <a:pt x="149" y="794"/>
                  </a:cubicBezTo>
                  <a:lnTo>
                    <a:pt x="143" y="784"/>
                  </a:lnTo>
                  <a:lnTo>
                    <a:pt x="137" y="774"/>
                  </a:lnTo>
                  <a:cubicBezTo>
                    <a:pt x="134" y="770"/>
                    <a:pt x="129" y="762"/>
                    <a:pt x="126" y="756"/>
                  </a:cubicBezTo>
                  <a:cubicBezTo>
                    <a:pt x="125" y="754"/>
                    <a:pt x="123" y="751"/>
                    <a:pt x="123" y="747"/>
                  </a:cubicBezTo>
                  <a:lnTo>
                    <a:pt x="117" y="736"/>
                  </a:lnTo>
                  <a:lnTo>
                    <a:pt x="112" y="725"/>
                  </a:lnTo>
                  <a:cubicBezTo>
                    <a:pt x="111" y="721"/>
                    <a:pt x="109" y="714"/>
                    <a:pt x="106" y="711"/>
                  </a:cubicBezTo>
                  <a:cubicBezTo>
                    <a:pt x="106" y="707"/>
                    <a:pt x="105" y="704"/>
                    <a:pt x="105" y="701"/>
                  </a:cubicBezTo>
                  <a:lnTo>
                    <a:pt x="102" y="688"/>
                  </a:lnTo>
                  <a:lnTo>
                    <a:pt x="99" y="679"/>
                  </a:lnTo>
                  <a:cubicBezTo>
                    <a:pt x="97" y="673"/>
                    <a:pt x="97" y="668"/>
                    <a:pt x="95" y="664"/>
                  </a:cubicBezTo>
                  <a:lnTo>
                    <a:pt x="95" y="655"/>
                  </a:lnTo>
                  <a:lnTo>
                    <a:pt x="94" y="642"/>
                  </a:lnTo>
                  <a:cubicBezTo>
                    <a:pt x="82" y="499"/>
                    <a:pt x="180" y="356"/>
                    <a:pt x="366" y="248"/>
                  </a:cubicBezTo>
                  <a:cubicBezTo>
                    <a:pt x="555" y="139"/>
                    <a:pt x="808" y="79"/>
                    <a:pt x="1078" y="79"/>
                  </a:cubicBezTo>
                  <a:close/>
                  <a:moveTo>
                    <a:pt x="1078" y="1"/>
                  </a:moveTo>
                  <a:cubicBezTo>
                    <a:pt x="806" y="1"/>
                    <a:pt x="534" y="61"/>
                    <a:pt x="326" y="181"/>
                  </a:cubicBezTo>
                  <a:cubicBezTo>
                    <a:pt x="105" y="308"/>
                    <a:pt x="0" y="481"/>
                    <a:pt x="17" y="648"/>
                  </a:cubicBezTo>
                  <a:cubicBezTo>
                    <a:pt x="17" y="658"/>
                    <a:pt x="17" y="667"/>
                    <a:pt x="19" y="676"/>
                  </a:cubicBezTo>
                  <a:cubicBezTo>
                    <a:pt x="20" y="687"/>
                    <a:pt x="23" y="698"/>
                    <a:pt x="26" y="708"/>
                  </a:cubicBezTo>
                  <a:cubicBezTo>
                    <a:pt x="28" y="718"/>
                    <a:pt x="31" y="727"/>
                    <a:pt x="32" y="734"/>
                  </a:cubicBezTo>
                  <a:cubicBezTo>
                    <a:pt x="37" y="745"/>
                    <a:pt x="42" y="754"/>
                    <a:pt x="46" y="765"/>
                  </a:cubicBezTo>
                  <a:cubicBezTo>
                    <a:pt x="49" y="774"/>
                    <a:pt x="52" y="784"/>
                    <a:pt x="57" y="791"/>
                  </a:cubicBezTo>
                  <a:cubicBezTo>
                    <a:pt x="63" y="802"/>
                    <a:pt x="69" y="813"/>
                    <a:pt x="77" y="825"/>
                  </a:cubicBezTo>
                  <a:cubicBezTo>
                    <a:pt x="82" y="833"/>
                    <a:pt x="86" y="841"/>
                    <a:pt x="91" y="848"/>
                  </a:cubicBezTo>
                  <a:cubicBezTo>
                    <a:pt x="100" y="859"/>
                    <a:pt x="109" y="870"/>
                    <a:pt x="119" y="884"/>
                  </a:cubicBezTo>
                  <a:cubicBezTo>
                    <a:pt x="123" y="890"/>
                    <a:pt x="128" y="896"/>
                    <a:pt x="134" y="902"/>
                  </a:cubicBezTo>
                  <a:cubicBezTo>
                    <a:pt x="145" y="914"/>
                    <a:pt x="157" y="927"/>
                    <a:pt x="169" y="938"/>
                  </a:cubicBezTo>
                  <a:cubicBezTo>
                    <a:pt x="175" y="942"/>
                    <a:pt x="182" y="950"/>
                    <a:pt x="188" y="954"/>
                  </a:cubicBezTo>
                  <a:cubicBezTo>
                    <a:pt x="202" y="968"/>
                    <a:pt x="219" y="979"/>
                    <a:pt x="234" y="991"/>
                  </a:cubicBezTo>
                  <a:cubicBezTo>
                    <a:pt x="240" y="998"/>
                    <a:pt x="245" y="1001"/>
                    <a:pt x="251" y="1004"/>
                  </a:cubicBezTo>
                  <a:cubicBezTo>
                    <a:pt x="272" y="1022"/>
                    <a:pt x="297" y="1038"/>
                    <a:pt x="323" y="1051"/>
                  </a:cubicBezTo>
                  <a:cubicBezTo>
                    <a:pt x="529" y="1173"/>
                    <a:pt x="802" y="1231"/>
                    <a:pt x="1074" y="1231"/>
                  </a:cubicBezTo>
                  <a:cubicBezTo>
                    <a:pt x="1344" y="1231"/>
                    <a:pt x="1615" y="1173"/>
                    <a:pt x="1824" y="1051"/>
                  </a:cubicBezTo>
                  <a:cubicBezTo>
                    <a:pt x="1851" y="1038"/>
                    <a:pt x="1875" y="1022"/>
                    <a:pt x="1898" y="1004"/>
                  </a:cubicBezTo>
                  <a:cubicBezTo>
                    <a:pt x="1906" y="999"/>
                    <a:pt x="1914" y="993"/>
                    <a:pt x="1921" y="985"/>
                  </a:cubicBezTo>
                  <a:cubicBezTo>
                    <a:pt x="1935" y="976"/>
                    <a:pt x="1949" y="965"/>
                    <a:pt x="1961" y="954"/>
                  </a:cubicBezTo>
                  <a:cubicBezTo>
                    <a:pt x="1969" y="948"/>
                    <a:pt x="1975" y="941"/>
                    <a:pt x="1983" y="933"/>
                  </a:cubicBezTo>
                  <a:cubicBezTo>
                    <a:pt x="1994" y="924"/>
                    <a:pt x="2006" y="913"/>
                    <a:pt x="2015" y="902"/>
                  </a:cubicBezTo>
                  <a:cubicBezTo>
                    <a:pt x="2023" y="894"/>
                    <a:pt x="2027" y="885"/>
                    <a:pt x="2034" y="879"/>
                  </a:cubicBezTo>
                  <a:cubicBezTo>
                    <a:pt x="2043" y="868"/>
                    <a:pt x="2052" y="858"/>
                    <a:pt x="2060" y="848"/>
                  </a:cubicBezTo>
                  <a:cubicBezTo>
                    <a:pt x="2064" y="839"/>
                    <a:pt x="2069" y="830"/>
                    <a:pt x="2075" y="821"/>
                  </a:cubicBezTo>
                  <a:cubicBezTo>
                    <a:pt x="2080" y="811"/>
                    <a:pt x="2087" y="801"/>
                    <a:pt x="2094" y="791"/>
                  </a:cubicBezTo>
                  <a:cubicBezTo>
                    <a:pt x="2097" y="782"/>
                    <a:pt x="2100" y="774"/>
                    <a:pt x="2104" y="765"/>
                  </a:cubicBezTo>
                  <a:cubicBezTo>
                    <a:pt x="2109" y="754"/>
                    <a:pt x="2114" y="744"/>
                    <a:pt x="2117" y="733"/>
                  </a:cubicBezTo>
                  <a:cubicBezTo>
                    <a:pt x="2121" y="724"/>
                    <a:pt x="2123" y="714"/>
                    <a:pt x="2124" y="707"/>
                  </a:cubicBezTo>
                  <a:cubicBezTo>
                    <a:pt x="2127" y="696"/>
                    <a:pt x="2131" y="685"/>
                    <a:pt x="2134" y="675"/>
                  </a:cubicBezTo>
                  <a:cubicBezTo>
                    <a:pt x="2134" y="665"/>
                    <a:pt x="2134" y="656"/>
                    <a:pt x="2135" y="647"/>
                  </a:cubicBezTo>
                  <a:cubicBezTo>
                    <a:pt x="2135" y="636"/>
                    <a:pt x="2138" y="625"/>
                    <a:pt x="2138" y="615"/>
                  </a:cubicBezTo>
                  <a:cubicBezTo>
                    <a:pt x="2138" y="458"/>
                    <a:pt x="2035" y="301"/>
                    <a:pt x="1829" y="182"/>
                  </a:cubicBezTo>
                  <a:cubicBezTo>
                    <a:pt x="1621" y="62"/>
                    <a:pt x="1351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3800006" y="452189"/>
              <a:ext cx="141493" cy="79136"/>
            </a:xfrm>
            <a:custGeom>
              <a:avLst/>
              <a:gdLst/>
              <a:ahLst/>
              <a:cxnLst/>
              <a:rect l="l" t="t" r="r" b="b"/>
              <a:pathLst>
                <a:path w="3238" h="1811" extrusionOk="0">
                  <a:moveTo>
                    <a:pt x="3237" y="0"/>
                  </a:moveTo>
                  <a:lnTo>
                    <a:pt x="3237" y="0"/>
                  </a:lnTo>
                  <a:cubicBezTo>
                    <a:pt x="2305" y="651"/>
                    <a:pt x="1216" y="1217"/>
                    <a:pt x="1" y="1685"/>
                  </a:cubicBezTo>
                  <a:lnTo>
                    <a:pt x="1" y="1811"/>
                  </a:lnTo>
                  <a:cubicBezTo>
                    <a:pt x="1216" y="1345"/>
                    <a:pt x="2305" y="779"/>
                    <a:pt x="3236" y="128"/>
                  </a:cubicBezTo>
                  <a:lnTo>
                    <a:pt x="32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788994" y="391407"/>
              <a:ext cx="234568" cy="136293"/>
            </a:xfrm>
            <a:custGeom>
              <a:avLst/>
              <a:gdLst/>
              <a:ahLst/>
              <a:cxnLst/>
              <a:rect l="l" t="t" r="r" b="b"/>
              <a:pathLst>
                <a:path w="5368" h="3119" extrusionOk="0">
                  <a:moveTo>
                    <a:pt x="5231" y="1"/>
                  </a:moveTo>
                  <a:lnTo>
                    <a:pt x="2972" y="1095"/>
                  </a:lnTo>
                  <a:cubicBezTo>
                    <a:pt x="1854" y="1636"/>
                    <a:pt x="879" y="2270"/>
                    <a:pt x="78" y="2974"/>
                  </a:cubicBezTo>
                  <a:lnTo>
                    <a:pt x="1" y="3040"/>
                  </a:lnTo>
                  <a:lnTo>
                    <a:pt x="138" y="3119"/>
                  </a:lnTo>
                  <a:lnTo>
                    <a:pt x="253" y="3076"/>
                  </a:lnTo>
                  <a:cubicBezTo>
                    <a:pt x="1468" y="2610"/>
                    <a:pt x="2557" y="2042"/>
                    <a:pt x="3489" y="1391"/>
                  </a:cubicBezTo>
                  <a:lnTo>
                    <a:pt x="5367" y="81"/>
                  </a:lnTo>
                  <a:lnTo>
                    <a:pt x="523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761509" y="515636"/>
              <a:ext cx="42736" cy="95173"/>
            </a:xfrm>
            <a:custGeom>
              <a:avLst/>
              <a:gdLst/>
              <a:ahLst/>
              <a:cxnLst/>
              <a:rect l="l" t="t" r="r" b="b"/>
              <a:pathLst>
                <a:path w="978" h="2178" extrusionOk="0">
                  <a:moveTo>
                    <a:pt x="977" y="4"/>
                  </a:moveTo>
                  <a:lnTo>
                    <a:pt x="977" y="4"/>
                  </a:lnTo>
                  <a:lnTo>
                    <a:pt x="977" y="4"/>
                  </a:lnTo>
                  <a:cubicBezTo>
                    <a:pt x="977" y="4"/>
                    <a:pt x="977" y="4"/>
                    <a:pt x="977" y="4"/>
                  </a:cubicBezTo>
                  <a:close/>
                  <a:moveTo>
                    <a:pt x="4" y="0"/>
                  </a:moveTo>
                  <a:lnTo>
                    <a:pt x="1" y="1894"/>
                  </a:lnTo>
                  <a:cubicBezTo>
                    <a:pt x="1" y="1966"/>
                    <a:pt x="48" y="2039"/>
                    <a:pt x="144" y="2094"/>
                  </a:cubicBezTo>
                  <a:cubicBezTo>
                    <a:pt x="240" y="2149"/>
                    <a:pt x="365" y="2177"/>
                    <a:pt x="489" y="2177"/>
                  </a:cubicBezTo>
                  <a:cubicBezTo>
                    <a:pt x="614" y="2177"/>
                    <a:pt x="738" y="2149"/>
                    <a:pt x="833" y="2094"/>
                  </a:cubicBezTo>
                  <a:cubicBezTo>
                    <a:pt x="927" y="2040"/>
                    <a:pt x="973" y="1969"/>
                    <a:pt x="973" y="1897"/>
                  </a:cubicBezTo>
                  <a:lnTo>
                    <a:pt x="977" y="4"/>
                  </a:lnTo>
                  <a:lnTo>
                    <a:pt x="977" y="4"/>
                  </a:lnTo>
                  <a:cubicBezTo>
                    <a:pt x="977" y="8"/>
                    <a:pt x="976" y="13"/>
                    <a:pt x="976" y="17"/>
                  </a:cubicBezTo>
                  <a:cubicBezTo>
                    <a:pt x="974" y="22"/>
                    <a:pt x="974" y="25"/>
                    <a:pt x="974" y="30"/>
                  </a:cubicBezTo>
                  <a:cubicBezTo>
                    <a:pt x="974" y="34"/>
                    <a:pt x="973" y="39"/>
                    <a:pt x="971" y="45"/>
                  </a:cubicBezTo>
                  <a:cubicBezTo>
                    <a:pt x="970" y="48"/>
                    <a:pt x="970" y="53"/>
                    <a:pt x="968" y="56"/>
                  </a:cubicBezTo>
                  <a:cubicBezTo>
                    <a:pt x="967" y="60"/>
                    <a:pt x="963" y="65"/>
                    <a:pt x="962" y="70"/>
                  </a:cubicBezTo>
                  <a:cubicBezTo>
                    <a:pt x="960" y="74"/>
                    <a:pt x="960" y="79"/>
                    <a:pt x="957" y="82"/>
                  </a:cubicBezTo>
                  <a:cubicBezTo>
                    <a:pt x="956" y="87"/>
                    <a:pt x="951" y="93"/>
                    <a:pt x="948" y="97"/>
                  </a:cubicBezTo>
                  <a:cubicBezTo>
                    <a:pt x="947" y="100"/>
                    <a:pt x="945" y="104"/>
                    <a:pt x="942" y="108"/>
                  </a:cubicBezTo>
                  <a:cubicBezTo>
                    <a:pt x="939" y="113"/>
                    <a:pt x="933" y="119"/>
                    <a:pt x="928" y="124"/>
                  </a:cubicBezTo>
                  <a:cubicBezTo>
                    <a:pt x="927" y="127"/>
                    <a:pt x="925" y="130"/>
                    <a:pt x="922" y="133"/>
                  </a:cubicBezTo>
                  <a:cubicBezTo>
                    <a:pt x="917" y="137"/>
                    <a:pt x="911" y="144"/>
                    <a:pt x="907" y="150"/>
                  </a:cubicBezTo>
                  <a:cubicBezTo>
                    <a:pt x="902" y="153"/>
                    <a:pt x="900" y="154"/>
                    <a:pt x="897" y="157"/>
                  </a:cubicBezTo>
                  <a:cubicBezTo>
                    <a:pt x="890" y="164"/>
                    <a:pt x="883" y="168"/>
                    <a:pt x="877" y="174"/>
                  </a:cubicBezTo>
                  <a:cubicBezTo>
                    <a:pt x="874" y="176"/>
                    <a:pt x="871" y="179"/>
                    <a:pt x="868" y="180"/>
                  </a:cubicBezTo>
                  <a:cubicBezTo>
                    <a:pt x="859" y="188"/>
                    <a:pt x="847" y="196"/>
                    <a:pt x="834" y="200"/>
                  </a:cubicBezTo>
                  <a:cubicBezTo>
                    <a:pt x="739" y="255"/>
                    <a:pt x="615" y="283"/>
                    <a:pt x="490" y="283"/>
                  </a:cubicBezTo>
                  <a:cubicBezTo>
                    <a:pt x="366" y="283"/>
                    <a:pt x="242" y="256"/>
                    <a:pt x="148" y="200"/>
                  </a:cubicBezTo>
                  <a:cubicBezTo>
                    <a:pt x="136" y="196"/>
                    <a:pt x="125" y="188"/>
                    <a:pt x="114" y="180"/>
                  </a:cubicBezTo>
                  <a:cubicBezTo>
                    <a:pt x="110" y="177"/>
                    <a:pt x="107" y="174"/>
                    <a:pt x="104" y="171"/>
                  </a:cubicBezTo>
                  <a:cubicBezTo>
                    <a:pt x="97" y="167"/>
                    <a:pt x="91" y="162"/>
                    <a:pt x="85" y="157"/>
                  </a:cubicBezTo>
                  <a:cubicBezTo>
                    <a:pt x="81" y="153"/>
                    <a:pt x="79" y="151"/>
                    <a:pt x="76" y="148"/>
                  </a:cubicBezTo>
                  <a:cubicBezTo>
                    <a:pt x="70" y="142"/>
                    <a:pt x="65" y="137"/>
                    <a:pt x="61" y="133"/>
                  </a:cubicBezTo>
                  <a:cubicBezTo>
                    <a:pt x="57" y="130"/>
                    <a:pt x="54" y="125"/>
                    <a:pt x="51" y="124"/>
                  </a:cubicBezTo>
                  <a:cubicBezTo>
                    <a:pt x="48" y="117"/>
                    <a:pt x="44" y="113"/>
                    <a:pt x="41" y="108"/>
                  </a:cubicBezTo>
                  <a:cubicBezTo>
                    <a:pt x="37" y="104"/>
                    <a:pt x="36" y="99"/>
                    <a:pt x="33" y="96"/>
                  </a:cubicBezTo>
                  <a:cubicBezTo>
                    <a:pt x="31" y="91"/>
                    <a:pt x="27" y="87"/>
                    <a:pt x="25" y="82"/>
                  </a:cubicBezTo>
                  <a:cubicBezTo>
                    <a:pt x="22" y="79"/>
                    <a:pt x="22" y="73"/>
                    <a:pt x="19" y="70"/>
                  </a:cubicBezTo>
                  <a:cubicBezTo>
                    <a:pt x="17" y="65"/>
                    <a:pt x="14" y="60"/>
                    <a:pt x="14" y="54"/>
                  </a:cubicBezTo>
                  <a:cubicBezTo>
                    <a:pt x="13" y="51"/>
                    <a:pt x="11" y="48"/>
                    <a:pt x="10" y="42"/>
                  </a:cubicBezTo>
                  <a:cubicBezTo>
                    <a:pt x="10" y="39"/>
                    <a:pt x="8" y="34"/>
                    <a:pt x="7" y="28"/>
                  </a:cubicBezTo>
                  <a:cubicBezTo>
                    <a:pt x="5" y="24"/>
                    <a:pt x="5" y="20"/>
                    <a:pt x="5" y="17"/>
                  </a:cubicBezTo>
                  <a:cubicBezTo>
                    <a:pt x="5" y="11"/>
                    <a:pt x="4" y="7"/>
                    <a:pt x="4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3761640" y="503401"/>
              <a:ext cx="42867" cy="24602"/>
            </a:xfrm>
            <a:custGeom>
              <a:avLst/>
              <a:gdLst/>
              <a:ahLst/>
              <a:cxnLst/>
              <a:rect l="l" t="t" r="r" b="b"/>
              <a:pathLst>
                <a:path w="981" h="563" extrusionOk="0">
                  <a:moveTo>
                    <a:pt x="487" y="0"/>
                  </a:moveTo>
                  <a:cubicBezTo>
                    <a:pt x="362" y="0"/>
                    <a:pt x="237" y="27"/>
                    <a:pt x="142" y="82"/>
                  </a:cubicBezTo>
                  <a:cubicBezTo>
                    <a:pt x="48" y="137"/>
                    <a:pt x="1" y="210"/>
                    <a:pt x="1" y="282"/>
                  </a:cubicBezTo>
                  <a:cubicBezTo>
                    <a:pt x="1" y="287"/>
                    <a:pt x="2" y="291"/>
                    <a:pt x="2" y="297"/>
                  </a:cubicBezTo>
                  <a:cubicBezTo>
                    <a:pt x="2" y="300"/>
                    <a:pt x="2" y="304"/>
                    <a:pt x="4" y="308"/>
                  </a:cubicBezTo>
                  <a:cubicBezTo>
                    <a:pt x="5" y="314"/>
                    <a:pt x="5" y="319"/>
                    <a:pt x="7" y="322"/>
                  </a:cubicBezTo>
                  <a:cubicBezTo>
                    <a:pt x="8" y="328"/>
                    <a:pt x="10" y="331"/>
                    <a:pt x="11" y="334"/>
                  </a:cubicBezTo>
                  <a:cubicBezTo>
                    <a:pt x="11" y="340"/>
                    <a:pt x="14" y="345"/>
                    <a:pt x="16" y="350"/>
                  </a:cubicBezTo>
                  <a:cubicBezTo>
                    <a:pt x="19" y="354"/>
                    <a:pt x="19" y="359"/>
                    <a:pt x="22" y="362"/>
                  </a:cubicBezTo>
                  <a:cubicBezTo>
                    <a:pt x="24" y="367"/>
                    <a:pt x="28" y="371"/>
                    <a:pt x="30" y="376"/>
                  </a:cubicBezTo>
                  <a:cubicBezTo>
                    <a:pt x="33" y="379"/>
                    <a:pt x="34" y="384"/>
                    <a:pt x="38" y="388"/>
                  </a:cubicBezTo>
                  <a:cubicBezTo>
                    <a:pt x="41" y="393"/>
                    <a:pt x="45" y="397"/>
                    <a:pt x="48" y="402"/>
                  </a:cubicBezTo>
                  <a:cubicBezTo>
                    <a:pt x="51" y="404"/>
                    <a:pt x="54" y="410"/>
                    <a:pt x="58" y="413"/>
                  </a:cubicBezTo>
                  <a:cubicBezTo>
                    <a:pt x="62" y="417"/>
                    <a:pt x="67" y="422"/>
                    <a:pt x="73" y="427"/>
                  </a:cubicBezTo>
                  <a:cubicBezTo>
                    <a:pt x="76" y="431"/>
                    <a:pt x="78" y="433"/>
                    <a:pt x="82" y="437"/>
                  </a:cubicBezTo>
                  <a:cubicBezTo>
                    <a:pt x="88" y="442"/>
                    <a:pt x="94" y="447"/>
                    <a:pt x="101" y="451"/>
                  </a:cubicBezTo>
                  <a:cubicBezTo>
                    <a:pt x="104" y="454"/>
                    <a:pt x="107" y="457"/>
                    <a:pt x="111" y="460"/>
                  </a:cubicBezTo>
                  <a:cubicBezTo>
                    <a:pt x="122" y="468"/>
                    <a:pt x="133" y="474"/>
                    <a:pt x="145" y="480"/>
                  </a:cubicBezTo>
                  <a:cubicBezTo>
                    <a:pt x="239" y="536"/>
                    <a:pt x="363" y="563"/>
                    <a:pt x="487" y="563"/>
                  </a:cubicBezTo>
                  <a:cubicBezTo>
                    <a:pt x="612" y="563"/>
                    <a:pt x="736" y="535"/>
                    <a:pt x="831" y="480"/>
                  </a:cubicBezTo>
                  <a:cubicBezTo>
                    <a:pt x="844" y="474"/>
                    <a:pt x="856" y="468"/>
                    <a:pt x="865" y="460"/>
                  </a:cubicBezTo>
                  <a:cubicBezTo>
                    <a:pt x="868" y="459"/>
                    <a:pt x="871" y="456"/>
                    <a:pt x="874" y="454"/>
                  </a:cubicBezTo>
                  <a:cubicBezTo>
                    <a:pt x="880" y="448"/>
                    <a:pt x="887" y="444"/>
                    <a:pt x="894" y="437"/>
                  </a:cubicBezTo>
                  <a:cubicBezTo>
                    <a:pt x="897" y="434"/>
                    <a:pt x="899" y="433"/>
                    <a:pt x="904" y="430"/>
                  </a:cubicBezTo>
                  <a:cubicBezTo>
                    <a:pt x="908" y="424"/>
                    <a:pt x="914" y="417"/>
                    <a:pt x="919" y="413"/>
                  </a:cubicBezTo>
                  <a:cubicBezTo>
                    <a:pt x="922" y="410"/>
                    <a:pt x="924" y="407"/>
                    <a:pt x="925" y="404"/>
                  </a:cubicBezTo>
                  <a:cubicBezTo>
                    <a:pt x="930" y="399"/>
                    <a:pt x="936" y="393"/>
                    <a:pt x="939" y="388"/>
                  </a:cubicBezTo>
                  <a:cubicBezTo>
                    <a:pt x="940" y="384"/>
                    <a:pt x="944" y="380"/>
                    <a:pt x="945" y="377"/>
                  </a:cubicBezTo>
                  <a:cubicBezTo>
                    <a:pt x="948" y="373"/>
                    <a:pt x="953" y="367"/>
                    <a:pt x="954" y="362"/>
                  </a:cubicBezTo>
                  <a:cubicBezTo>
                    <a:pt x="957" y="359"/>
                    <a:pt x="957" y="354"/>
                    <a:pt x="959" y="350"/>
                  </a:cubicBezTo>
                  <a:cubicBezTo>
                    <a:pt x="960" y="345"/>
                    <a:pt x="964" y="340"/>
                    <a:pt x="965" y="336"/>
                  </a:cubicBezTo>
                  <a:cubicBezTo>
                    <a:pt x="967" y="333"/>
                    <a:pt x="967" y="328"/>
                    <a:pt x="968" y="324"/>
                  </a:cubicBezTo>
                  <a:cubicBezTo>
                    <a:pt x="970" y="319"/>
                    <a:pt x="971" y="314"/>
                    <a:pt x="971" y="310"/>
                  </a:cubicBezTo>
                  <a:cubicBezTo>
                    <a:pt x="973" y="305"/>
                    <a:pt x="973" y="300"/>
                    <a:pt x="973" y="297"/>
                  </a:cubicBezTo>
                  <a:cubicBezTo>
                    <a:pt x="980" y="219"/>
                    <a:pt x="933" y="142"/>
                    <a:pt x="831" y="82"/>
                  </a:cubicBezTo>
                  <a:cubicBezTo>
                    <a:pt x="736" y="27"/>
                    <a:pt x="611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764000" y="505411"/>
              <a:ext cx="38104" cy="20669"/>
            </a:xfrm>
            <a:custGeom>
              <a:avLst/>
              <a:gdLst/>
              <a:ahLst/>
              <a:cxnLst/>
              <a:rect l="l" t="t" r="r" b="b"/>
              <a:pathLst>
                <a:path w="872" h="473" extrusionOk="0">
                  <a:moveTo>
                    <a:pt x="432" y="1"/>
                  </a:moveTo>
                  <a:cubicBezTo>
                    <a:pt x="321" y="1"/>
                    <a:pt x="210" y="24"/>
                    <a:pt x="125" y="70"/>
                  </a:cubicBezTo>
                  <a:cubicBezTo>
                    <a:pt x="40" y="116"/>
                    <a:pt x="0" y="176"/>
                    <a:pt x="0" y="236"/>
                  </a:cubicBezTo>
                  <a:cubicBezTo>
                    <a:pt x="0" y="241"/>
                    <a:pt x="0" y="244"/>
                    <a:pt x="0" y="248"/>
                  </a:cubicBezTo>
                  <a:cubicBezTo>
                    <a:pt x="2" y="251"/>
                    <a:pt x="2" y="256"/>
                    <a:pt x="2" y="258"/>
                  </a:cubicBezTo>
                  <a:cubicBezTo>
                    <a:pt x="4" y="262"/>
                    <a:pt x="4" y="267"/>
                    <a:pt x="5" y="271"/>
                  </a:cubicBezTo>
                  <a:cubicBezTo>
                    <a:pt x="7" y="273"/>
                    <a:pt x="7" y="279"/>
                    <a:pt x="8" y="281"/>
                  </a:cubicBezTo>
                  <a:cubicBezTo>
                    <a:pt x="10" y="285"/>
                    <a:pt x="11" y="288"/>
                    <a:pt x="14" y="293"/>
                  </a:cubicBezTo>
                  <a:cubicBezTo>
                    <a:pt x="14" y="298"/>
                    <a:pt x="16" y="299"/>
                    <a:pt x="19" y="304"/>
                  </a:cubicBezTo>
                  <a:cubicBezTo>
                    <a:pt x="20" y="307"/>
                    <a:pt x="24" y="311"/>
                    <a:pt x="25" y="314"/>
                  </a:cubicBezTo>
                  <a:cubicBezTo>
                    <a:pt x="28" y="319"/>
                    <a:pt x="30" y="321"/>
                    <a:pt x="31" y="324"/>
                  </a:cubicBezTo>
                  <a:cubicBezTo>
                    <a:pt x="36" y="328"/>
                    <a:pt x="39" y="333"/>
                    <a:pt x="42" y="336"/>
                  </a:cubicBezTo>
                  <a:cubicBezTo>
                    <a:pt x="45" y="339"/>
                    <a:pt x="47" y="342"/>
                    <a:pt x="50" y="345"/>
                  </a:cubicBezTo>
                  <a:cubicBezTo>
                    <a:pt x="54" y="348"/>
                    <a:pt x="59" y="353"/>
                    <a:pt x="64" y="358"/>
                  </a:cubicBezTo>
                  <a:cubicBezTo>
                    <a:pt x="67" y="361"/>
                    <a:pt x="70" y="364"/>
                    <a:pt x="73" y="365"/>
                  </a:cubicBezTo>
                  <a:cubicBezTo>
                    <a:pt x="76" y="371"/>
                    <a:pt x="82" y="373"/>
                    <a:pt x="88" y="378"/>
                  </a:cubicBezTo>
                  <a:cubicBezTo>
                    <a:pt x="91" y="381"/>
                    <a:pt x="94" y="382"/>
                    <a:pt x="97" y="385"/>
                  </a:cubicBezTo>
                  <a:cubicBezTo>
                    <a:pt x="108" y="391"/>
                    <a:pt x="117" y="398"/>
                    <a:pt x="128" y="404"/>
                  </a:cubicBezTo>
                  <a:cubicBezTo>
                    <a:pt x="213" y="450"/>
                    <a:pt x="323" y="473"/>
                    <a:pt x="434" y="473"/>
                  </a:cubicBezTo>
                  <a:cubicBezTo>
                    <a:pt x="545" y="473"/>
                    <a:pt x="656" y="450"/>
                    <a:pt x="740" y="404"/>
                  </a:cubicBezTo>
                  <a:cubicBezTo>
                    <a:pt x="751" y="398"/>
                    <a:pt x="760" y="391"/>
                    <a:pt x="771" y="385"/>
                  </a:cubicBezTo>
                  <a:cubicBezTo>
                    <a:pt x="773" y="384"/>
                    <a:pt x="774" y="382"/>
                    <a:pt x="777" y="381"/>
                  </a:cubicBezTo>
                  <a:cubicBezTo>
                    <a:pt x="783" y="376"/>
                    <a:pt x="790" y="371"/>
                    <a:pt x="796" y="365"/>
                  </a:cubicBezTo>
                  <a:cubicBezTo>
                    <a:pt x="799" y="364"/>
                    <a:pt x="800" y="361"/>
                    <a:pt x="803" y="359"/>
                  </a:cubicBezTo>
                  <a:cubicBezTo>
                    <a:pt x="808" y="356"/>
                    <a:pt x="813" y="350"/>
                    <a:pt x="817" y="345"/>
                  </a:cubicBezTo>
                  <a:cubicBezTo>
                    <a:pt x="820" y="344"/>
                    <a:pt x="822" y="341"/>
                    <a:pt x="823" y="339"/>
                  </a:cubicBezTo>
                  <a:cubicBezTo>
                    <a:pt x="828" y="334"/>
                    <a:pt x="833" y="330"/>
                    <a:pt x="836" y="325"/>
                  </a:cubicBezTo>
                  <a:cubicBezTo>
                    <a:pt x="837" y="322"/>
                    <a:pt x="839" y="319"/>
                    <a:pt x="842" y="316"/>
                  </a:cubicBezTo>
                  <a:cubicBezTo>
                    <a:pt x="843" y="313"/>
                    <a:pt x="846" y="308"/>
                    <a:pt x="848" y="302"/>
                  </a:cubicBezTo>
                  <a:cubicBezTo>
                    <a:pt x="851" y="299"/>
                    <a:pt x="853" y="298"/>
                    <a:pt x="854" y="293"/>
                  </a:cubicBezTo>
                  <a:cubicBezTo>
                    <a:pt x="856" y="288"/>
                    <a:pt x="857" y="285"/>
                    <a:pt x="859" y="282"/>
                  </a:cubicBezTo>
                  <a:cubicBezTo>
                    <a:pt x="860" y="278"/>
                    <a:pt x="860" y="274"/>
                    <a:pt x="862" y="271"/>
                  </a:cubicBezTo>
                  <a:cubicBezTo>
                    <a:pt x="863" y="268"/>
                    <a:pt x="865" y="264"/>
                    <a:pt x="865" y="259"/>
                  </a:cubicBezTo>
                  <a:cubicBezTo>
                    <a:pt x="865" y="256"/>
                    <a:pt x="865" y="253"/>
                    <a:pt x="865" y="248"/>
                  </a:cubicBezTo>
                  <a:cubicBezTo>
                    <a:pt x="871" y="184"/>
                    <a:pt x="830" y="119"/>
                    <a:pt x="739" y="70"/>
                  </a:cubicBezTo>
                  <a:cubicBezTo>
                    <a:pt x="654" y="24"/>
                    <a:pt x="54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756921" y="543733"/>
              <a:ext cx="39852" cy="46232"/>
            </a:xfrm>
            <a:custGeom>
              <a:avLst/>
              <a:gdLst/>
              <a:ahLst/>
              <a:cxnLst/>
              <a:rect l="l" t="t" r="r" b="b"/>
              <a:pathLst>
                <a:path w="912" h="1058" extrusionOk="0">
                  <a:moveTo>
                    <a:pt x="912" y="0"/>
                  </a:moveTo>
                  <a:lnTo>
                    <a:pt x="1" y="931"/>
                  </a:lnTo>
                  <a:lnTo>
                    <a:pt x="1" y="1057"/>
                  </a:lnTo>
                  <a:lnTo>
                    <a:pt x="912" y="127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3726159" y="584415"/>
              <a:ext cx="30807" cy="24340"/>
            </a:xfrm>
            <a:custGeom>
              <a:avLst/>
              <a:gdLst/>
              <a:ahLst/>
              <a:cxnLst/>
              <a:rect l="l" t="t" r="r" b="b"/>
              <a:pathLst>
                <a:path w="705" h="557" extrusionOk="0">
                  <a:moveTo>
                    <a:pt x="705" y="0"/>
                  </a:moveTo>
                  <a:cubicBezTo>
                    <a:pt x="516" y="166"/>
                    <a:pt x="279" y="312"/>
                    <a:pt x="2" y="431"/>
                  </a:cubicBezTo>
                  <a:lnTo>
                    <a:pt x="0" y="557"/>
                  </a:lnTo>
                  <a:cubicBezTo>
                    <a:pt x="279" y="438"/>
                    <a:pt x="516" y="291"/>
                    <a:pt x="705" y="126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3562428" y="603204"/>
              <a:ext cx="163822" cy="75684"/>
            </a:xfrm>
            <a:custGeom>
              <a:avLst/>
              <a:gdLst/>
              <a:ahLst/>
              <a:cxnLst/>
              <a:rect l="l" t="t" r="r" b="b"/>
              <a:pathLst>
                <a:path w="3749" h="1732" extrusionOk="0">
                  <a:moveTo>
                    <a:pt x="3749" y="1"/>
                  </a:moveTo>
                  <a:lnTo>
                    <a:pt x="0" y="1602"/>
                  </a:lnTo>
                  <a:lnTo>
                    <a:pt x="0" y="1731"/>
                  </a:lnTo>
                  <a:lnTo>
                    <a:pt x="3747" y="127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3540711" y="660665"/>
              <a:ext cx="21761" cy="18222"/>
            </a:xfrm>
            <a:custGeom>
              <a:avLst/>
              <a:gdLst/>
              <a:ahLst/>
              <a:cxnLst/>
              <a:rect l="l" t="t" r="r" b="b"/>
              <a:pathLst>
                <a:path w="498" h="417" extrusionOk="0">
                  <a:moveTo>
                    <a:pt x="2" y="1"/>
                  </a:moveTo>
                  <a:lnTo>
                    <a:pt x="1" y="129"/>
                  </a:lnTo>
                  <a:lnTo>
                    <a:pt x="497" y="416"/>
                  </a:lnTo>
                  <a:lnTo>
                    <a:pt x="497" y="28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3540798" y="523546"/>
              <a:ext cx="255980" cy="149708"/>
            </a:xfrm>
            <a:custGeom>
              <a:avLst/>
              <a:gdLst/>
              <a:ahLst/>
              <a:cxnLst/>
              <a:rect l="l" t="t" r="r" b="b"/>
              <a:pathLst>
                <a:path w="5858" h="3426" extrusionOk="0">
                  <a:moveTo>
                    <a:pt x="5056" y="1"/>
                  </a:moveTo>
                  <a:lnTo>
                    <a:pt x="3496" y="555"/>
                  </a:lnTo>
                  <a:cubicBezTo>
                    <a:pt x="3210" y="665"/>
                    <a:pt x="2960" y="802"/>
                    <a:pt x="2755" y="964"/>
                  </a:cubicBezTo>
                  <a:lnTo>
                    <a:pt x="0" y="3139"/>
                  </a:lnTo>
                  <a:lnTo>
                    <a:pt x="495" y="3425"/>
                  </a:lnTo>
                  <a:lnTo>
                    <a:pt x="4244" y="1824"/>
                  </a:lnTo>
                  <a:cubicBezTo>
                    <a:pt x="4521" y="1705"/>
                    <a:pt x="4758" y="1559"/>
                    <a:pt x="4947" y="1393"/>
                  </a:cubicBezTo>
                  <a:lnTo>
                    <a:pt x="5858" y="462"/>
                  </a:lnTo>
                  <a:lnTo>
                    <a:pt x="5853" y="459"/>
                  </a:lnTo>
                  <a:cubicBezTo>
                    <a:pt x="5763" y="502"/>
                    <a:pt x="5651" y="524"/>
                    <a:pt x="5540" y="524"/>
                  </a:cubicBezTo>
                  <a:cubicBezTo>
                    <a:pt x="5417" y="524"/>
                    <a:pt x="5294" y="497"/>
                    <a:pt x="5199" y="444"/>
                  </a:cubicBezTo>
                  <a:lnTo>
                    <a:pt x="5201" y="444"/>
                  </a:lnTo>
                  <a:cubicBezTo>
                    <a:pt x="5104" y="387"/>
                    <a:pt x="5056" y="315"/>
                    <a:pt x="5056" y="242"/>
                  </a:cubicBezTo>
                  <a:lnTo>
                    <a:pt x="505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3106572" y="1450603"/>
              <a:ext cx="732890" cy="15602"/>
            </a:xfrm>
            <a:custGeom>
              <a:avLst/>
              <a:gdLst/>
              <a:ahLst/>
              <a:cxnLst/>
              <a:rect l="l" t="t" r="r" b="b"/>
              <a:pathLst>
                <a:path w="7660" h="357" extrusionOk="0">
                  <a:moveTo>
                    <a:pt x="142" y="1"/>
                  </a:moveTo>
                  <a:cubicBezTo>
                    <a:pt x="64" y="1"/>
                    <a:pt x="0" y="78"/>
                    <a:pt x="0" y="175"/>
                  </a:cubicBezTo>
                  <a:cubicBezTo>
                    <a:pt x="0" y="270"/>
                    <a:pt x="64" y="348"/>
                    <a:pt x="140" y="348"/>
                  </a:cubicBezTo>
                  <a:lnTo>
                    <a:pt x="7659" y="356"/>
                  </a:lnTo>
                  <a:lnTo>
                    <a:pt x="7659" y="356"/>
                  </a:lnTo>
                  <a:cubicBezTo>
                    <a:pt x="7581" y="356"/>
                    <a:pt x="7518" y="278"/>
                    <a:pt x="7518" y="182"/>
                  </a:cubicBezTo>
                  <a:cubicBezTo>
                    <a:pt x="7518" y="87"/>
                    <a:pt x="7582" y="10"/>
                    <a:pt x="7659" y="10"/>
                  </a:cubicBezTo>
                  <a:lnTo>
                    <a:pt x="142" y="1"/>
                  </a:lnTo>
                  <a:close/>
                  <a:moveTo>
                    <a:pt x="7659" y="356"/>
                  </a:moveTo>
                  <a:lnTo>
                    <a:pt x="7659" y="356"/>
                  </a:lnTo>
                  <a:cubicBezTo>
                    <a:pt x="7659" y="356"/>
                    <a:pt x="7659" y="356"/>
                    <a:pt x="7659" y="356"/>
                  </a:cubicBezTo>
                  <a:lnTo>
                    <a:pt x="7659" y="3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2962182" y="1113887"/>
              <a:ext cx="409314" cy="51738"/>
            </a:xfrm>
            <a:custGeom>
              <a:avLst/>
              <a:gdLst/>
              <a:ahLst/>
              <a:cxnLst/>
              <a:rect l="l" t="t" r="r" b="b"/>
              <a:pathLst>
                <a:path w="9367" h="1184" extrusionOk="0">
                  <a:moveTo>
                    <a:pt x="5" y="1"/>
                  </a:moveTo>
                  <a:cubicBezTo>
                    <a:pt x="5" y="1"/>
                    <a:pt x="5" y="35"/>
                    <a:pt x="4" y="106"/>
                  </a:cubicBezTo>
                  <a:cubicBezTo>
                    <a:pt x="2" y="286"/>
                    <a:pt x="1" y="642"/>
                    <a:pt x="1" y="902"/>
                  </a:cubicBezTo>
                  <a:cubicBezTo>
                    <a:pt x="1" y="1059"/>
                    <a:pt x="1" y="1144"/>
                    <a:pt x="2" y="1144"/>
                  </a:cubicBezTo>
                  <a:lnTo>
                    <a:pt x="9362" y="1184"/>
                  </a:lnTo>
                  <a:cubicBezTo>
                    <a:pt x="9362" y="1184"/>
                    <a:pt x="9362" y="1181"/>
                    <a:pt x="9362" y="1181"/>
                  </a:cubicBezTo>
                  <a:cubicBezTo>
                    <a:pt x="9362" y="1181"/>
                    <a:pt x="9362" y="1181"/>
                    <a:pt x="9362" y="1181"/>
                  </a:cubicBezTo>
                  <a:cubicBezTo>
                    <a:pt x="9362" y="1181"/>
                    <a:pt x="9364" y="1148"/>
                    <a:pt x="9364" y="1079"/>
                  </a:cubicBezTo>
                  <a:cubicBezTo>
                    <a:pt x="9365" y="898"/>
                    <a:pt x="9367" y="545"/>
                    <a:pt x="9367" y="286"/>
                  </a:cubicBezTo>
                  <a:cubicBezTo>
                    <a:pt x="9367" y="127"/>
                    <a:pt x="9367" y="44"/>
                    <a:pt x="9365" y="44"/>
                  </a:cubicBezTo>
                  <a:cubicBezTo>
                    <a:pt x="9365" y="44"/>
                    <a:pt x="9365" y="44"/>
                    <a:pt x="9365" y="44"/>
                  </a:cubicBezTo>
                  <a:lnTo>
                    <a:pt x="9365" y="4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2542827" y="1111221"/>
              <a:ext cx="786293" cy="324279"/>
            </a:xfrm>
            <a:custGeom>
              <a:avLst/>
              <a:gdLst/>
              <a:ahLst/>
              <a:cxnLst/>
              <a:rect l="l" t="t" r="r" b="b"/>
              <a:pathLst>
                <a:path w="17994" h="7421" extrusionOk="0">
                  <a:moveTo>
                    <a:pt x="5" y="162"/>
                  </a:moveTo>
                  <a:cubicBezTo>
                    <a:pt x="8" y="205"/>
                    <a:pt x="8" y="247"/>
                    <a:pt x="11" y="291"/>
                  </a:cubicBezTo>
                  <a:cubicBezTo>
                    <a:pt x="13" y="308"/>
                    <a:pt x="16" y="328"/>
                    <a:pt x="18" y="345"/>
                  </a:cubicBezTo>
                  <a:cubicBezTo>
                    <a:pt x="141" y="1571"/>
                    <a:pt x="1002" y="2775"/>
                    <a:pt x="2611" y="3711"/>
                  </a:cubicBezTo>
                  <a:cubicBezTo>
                    <a:pt x="6107" y="5743"/>
                    <a:pt x="11814" y="5741"/>
                    <a:pt x="15332" y="3709"/>
                  </a:cubicBezTo>
                  <a:cubicBezTo>
                    <a:pt x="16990" y="2754"/>
                    <a:pt x="17872" y="1514"/>
                    <a:pt x="17973" y="257"/>
                  </a:cubicBezTo>
                  <a:cubicBezTo>
                    <a:pt x="17976" y="222"/>
                    <a:pt x="17978" y="187"/>
                    <a:pt x="17979" y="150"/>
                  </a:cubicBezTo>
                  <a:cubicBezTo>
                    <a:pt x="17981" y="105"/>
                    <a:pt x="17984" y="59"/>
                    <a:pt x="17984" y="13"/>
                  </a:cubicBezTo>
                  <a:cubicBezTo>
                    <a:pt x="17984" y="10"/>
                    <a:pt x="17985" y="5"/>
                    <a:pt x="17985" y="0"/>
                  </a:cubicBezTo>
                  <a:lnTo>
                    <a:pt x="17990" y="1677"/>
                  </a:lnTo>
                  <a:cubicBezTo>
                    <a:pt x="17993" y="3020"/>
                    <a:pt x="17109" y="4366"/>
                    <a:pt x="15337" y="5387"/>
                  </a:cubicBezTo>
                  <a:cubicBezTo>
                    <a:pt x="11819" y="7419"/>
                    <a:pt x="6112" y="7421"/>
                    <a:pt x="2617" y="5389"/>
                  </a:cubicBezTo>
                  <a:cubicBezTo>
                    <a:pt x="879" y="4378"/>
                    <a:pt x="10" y="3054"/>
                    <a:pt x="5" y="1729"/>
                  </a:cubicBezTo>
                  <a:lnTo>
                    <a:pt x="1" y="53"/>
                  </a:lnTo>
                  <a:cubicBezTo>
                    <a:pt x="1" y="90"/>
                    <a:pt x="5" y="125"/>
                    <a:pt x="5" y="1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3748368" y="922890"/>
              <a:ext cx="50077" cy="40726"/>
            </a:xfrm>
            <a:custGeom>
              <a:avLst/>
              <a:gdLst/>
              <a:ahLst/>
              <a:cxnLst/>
              <a:rect l="l" t="t" r="r" b="b"/>
              <a:pathLst>
                <a:path w="1146" h="932" extrusionOk="0">
                  <a:moveTo>
                    <a:pt x="571" y="0"/>
                  </a:moveTo>
                  <a:cubicBezTo>
                    <a:pt x="257" y="0"/>
                    <a:pt x="2" y="207"/>
                    <a:pt x="1" y="465"/>
                  </a:cubicBezTo>
                  <a:cubicBezTo>
                    <a:pt x="1" y="722"/>
                    <a:pt x="256" y="931"/>
                    <a:pt x="572" y="931"/>
                  </a:cubicBezTo>
                  <a:cubicBezTo>
                    <a:pt x="573" y="931"/>
                    <a:pt x="574" y="931"/>
                    <a:pt x="575" y="931"/>
                  </a:cubicBezTo>
                  <a:cubicBezTo>
                    <a:pt x="889" y="931"/>
                    <a:pt x="1144" y="724"/>
                    <a:pt x="1145" y="470"/>
                  </a:cubicBezTo>
                  <a:cubicBezTo>
                    <a:pt x="1145" y="211"/>
                    <a:pt x="890" y="2"/>
                    <a:pt x="575" y="0"/>
                  </a:cubicBezTo>
                  <a:cubicBezTo>
                    <a:pt x="574" y="0"/>
                    <a:pt x="572" y="0"/>
                    <a:pt x="571" y="0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3934952" y="789484"/>
              <a:ext cx="111647" cy="232340"/>
            </a:xfrm>
            <a:custGeom>
              <a:avLst/>
              <a:gdLst/>
              <a:ahLst/>
              <a:cxnLst/>
              <a:rect l="l" t="t" r="r" b="b"/>
              <a:pathLst>
                <a:path w="2555" h="5317" extrusionOk="0">
                  <a:moveTo>
                    <a:pt x="2547" y="0"/>
                  </a:moveTo>
                  <a:cubicBezTo>
                    <a:pt x="2424" y="71"/>
                    <a:pt x="2307" y="145"/>
                    <a:pt x="2191" y="220"/>
                  </a:cubicBezTo>
                  <a:cubicBezTo>
                    <a:pt x="2156" y="242"/>
                    <a:pt x="2122" y="266"/>
                    <a:pt x="2088" y="288"/>
                  </a:cubicBezTo>
                  <a:cubicBezTo>
                    <a:pt x="2010" y="342"/>
                    <a:pt x="1931" y="397"/>
                    <a:pt x="1858" y="451"/>
                  </a:cubicBezTo>
                  <a:cubicBezTo>
                    <a:pt x="1822" y="477"/>
                    <a:pt x="1787" y="502"/>
                    <a:pt x="1753" y="529"/>
                  </a:cubicBezTo>
                  <a:cubicBezTo>
                    <a:pt x="1676" y="588"/>
                    <a:pt x="1601" y="648"/>
                    <a:pt x="1528" y="709"/>
                  </a:cubicBezTo>
                  <a:cubicBezTo>
                    <a:pt x="1505" y="729"/>
                    <a:pt x="1481" y="748"/>
                    <a:pt x="1458" y="768"/>
                  </a:cubicBezTo>
                  <a:cubicBezTo>
                    <a:pt x="1364" y="849"/>
                    <a:pt x="1276" y="931"/>
                    <a:pt x="1192" y="1014"/>
                  </a:cubicBezTo>
                  <a:cubicBezTo>
                    <a:pt x="1173" y="1032"/>
                    <a:pt x="1156" y="1051"/>
                    <a:pt x="1138" y="1069"/>
                  </a:cubicBezTo>
                  <a:cubicBezTo>
                    <a:pt x="1073" y="1134"/>
                    <a:pt x="1012" y="1201"/>
                    <a:pt x="953" y="1268"/>
                  </a:cubicBezTo>
                  <a:cubicBezTo>
                    <a:pt x="929" y="1295"/>
                    <a:pt x="904" y="1324"/>
                    <a:pt x="879" y="1352"/>
                  </a:cubicBezTo>
                  <a:cubicBezTo>
                    <a:pt x="829" y="1414"/>
                    <a:pt x="781" y="1474"/>
                    <a:pt x="735" y="1535"/>
                  </a:cubicBezTo>
                  <a:cubicBezTo>
                    <a:pt x="713" y="1563"/>
                    <a:pt x="692" y="1591"/>
                    <a:pt x="672" y="1618"/>
                  </a:cubicBezTo>
                  <a:cubicBezTo>
                    <a:pt x="615" y="1697"/>
                    <a:pt x="561" y="1778"/>
                    <a:pt x="510" y="1860"/>
                  </a:cubicBezTo>
                  <a:cubicBezTo>
                    <a:pt x="506" y="1867"/>
                    <a:pt x="499" y="1874"/>
                    <a:pt x="495" y="1883"/>
                  </a:cubicBezTo>
                  <a:cubicBezTo>
                    <a:pt x="442" y="1972"/>
                    <a:pt x="393" y="2063"/>
                    <a:pt x="349" y="2152"/>
                  </a:cubicBezTo>
                  <a:cubicBezTo>
                    <a:pt x="335" y="2178"/>
                    <a:pt x="322" y="2206"/>
                    <a:pt x="310" y="2234"/>
                  </a:cubicBezTo>
                  <a:cubicBezTo>
                    <a:pt x="281" y="2300"/>
                    <a:pt x="252" y="2364"/>
                    <a:pt x="226" y="2429"/>
                  </a:cubicBezTo>
                  <a:cubicBezTo>
                    <a:pt x="215" y="2461"/>
                    <a:pt x="204" y="2490"/>
                    <a:pt x="192" y="2523"/>
                  </a:cubicBezTo>
                  <a:cubicBezTo>
                    <a:pt x="167" y="2590"/>
                    <a:pt x="146" y="2658"/>
                    <a:pt x="127" y="2727"/>
                  </a:cubicBezTo>
                  <a:cubicBezTo>
                    <a:pt x="119" y="2752"/>
                    <a:pt x="110" y="2775"/>
                    <a:pt x="104" y="2801"/>
                  </a:cubicBezTo>
                  <a:cubicBezTo>
                    <a:pt x="81" y="2893"/>
                    <a:pt x="63" y="2986"/>
                    <a:pt x="47" y="3078"/>
                  </a:cubicBezTo>
                  <a:cubicBezTo>
                    <a:pt x="44" y="3096"/>
                    <a:pt x="43" y="3113"/>
                    <a:pt x="41" y="3132"/>
                  </a:cubicBezTo>
                  <a:cubicBezTo>
                    <a:pt x="30" y="3207"/>
                    <a:pt x="21" y="3283"/>
                    <a:pt x="16" y="3359"/>
                  </a:cubicBezTo>
                  <a:cubicBezTo>
                    <a:pt x="15" y="3390"/>
                    <a:pt x="15" y="3421"/>
                    <a:pt x="13" y="3452"/>
                  </a:cubicBezTo>
                  <a:cubicBezTo>
                    <a:pt x="1" y="3842"/>
                    <a:pt x="67" y="4235"/>
                    <a:pt x="213" y="4621"/>
                  </a:cubicBezTo>
                  <a:lnTo>
                    <a:pt x="216" y="5316"/>
                  </a:lnTo>
                  <a:cubicBezTo>
                    <a:pt x="556" y="4407"/>
                    <a:pt x="1333" y="2544"/>
                    <a:pt x="2554" y="1838"/>
                  </a:cubicBezTo>
                  <a:lnTo>
                    <a:pt x="2547" y="0"/>
                  </a:ln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3159908" y="841833"/>
              <a:ext cx="224037" cy="265331"/>
            </a:xfrm>
            <a:custGeom>
              <a:avLst/>
              <a:gdLst/>
              <a:ahLst/>
              <a:cxnLst/>
              <a:rect l="l" t="t" r="r" b="b"/>
              <a:pathLst>
                <a:path w="5127" h="6072" extrusionOk="0">
                  <a:moveTo>
                    <a:pt x="1" y="0"/>
                  </a:moveTo>
                  <a:lnTo>
                    <a:pt x="10" y="2840"/>
                  </a:lnTo>
                  <a:lnTo>
                    <a:pt x="1801" y="4576"/>
                  </a:lnTo>
                  <a:cubicBezTo>
                    <a:pt x="2273" y="5036"/>
                    <a:pt x="2993" y="5595"/>
                    <a:pt x="3643" y="6072"/>
                  </a:cubicBezTo>
                  <a:lnTo>
                    <a:pt x="3640" y="5138"/>
                  </a:lnTo>
                  <a:lnTo>
                    <a:pt x="5126" y="4281"/>
                  </a:lnTo>
                  <a:cubicBezTo>
                    <a:pt x="5011" y="4204"/>
                    <a:pt x="2820" y="2737"/>
                    <a:pt x="1791" y="17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3325867" y="1091470"/>
              <a:ext cx="787" cy="4938"/>
            </a:xfrm>
            <a:custGeom>
              <a:avLst/>
              <a:gdLst/>
              <a:ahLst/>
              <a:cxnLst/>
              <a:rect l="l" t="t" r="r" b="b"/>
              <a:pathLst>
                <a:path w="18" h="113" extrusionOk="0">
                  <a:moveTo>
                    <a:pt x="1" y="0"/>
                  </a:moveTo>
                  <a:cubicBezTo>
                    <a:pt x="7" y="37"/>
                    <a:pt x="13" y="76"/>
                    <a:pt x="18" y="112"/>
                  </a:cubicBezTo>
                  <a:cubicBezTo>
                    <a:pt x="13" y="76"/>
                    <a:pt x="7" y="37"/>
                    <a:pt x="1" y="0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3327440" y="1104230"/>
              <a:ext cx="350" cy="5156"/>
            </a:xfrm>
            <a:custGeom>
              <a:avLst/>
              <a:gdLst/>
              <a:ahLst/>
              <a:cxnLst/>
              <a:rect l="l" t="t" r="r" b="b"/>
              <a:pathLst>
                <a:path w="8" h="118" extrusionOk="0">
                  <a:moveTo>
                    <a:pt x="0" y="0"/>
                  </a:moveTo>
                  <a:cubicBezTo>
                    <a:pt x="3" y="39"/>
                    <a:pt x="6" y="77"/>
                    <a:pt x="8" y="117"/>
                  </a:cubicBezTo>
                  <a:cubicBezTo>
                    <a:pt x="6" y="77"/>
                    <a:pt x="5" y="39"/>
                    <a:pt x="0" y="0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3323071" y="1078842"/>
              <a:ext cx="1049" cy="4195"/>
            </a:xfrm>
            <a:custGeom>
              <a:avLst/>
              <a:gdLst/>
              <a:ahLst/>
              <a:cxnLst/>
              <a:rect l="l" t="t" r="r" b="b"/>
              <a:pathLst>
                <a:path w="24" h="96" extrusionOk="0">
                  <a:moveTo>
                    <a:pt x="0" y="0"/>
                  </a:moveTo>
                  <a:cubicBezTo>
                    <a:pt x="9" y="32"/>
                    <a:pt x="16" y="65"/>
                    <a:pt x="23" y="95"/>
                  </a:cubicBezTo>
                  <a:cubicBezTo>
                    <a:pt x="16" y="65"/>
                    <a:pt x="9" y="32"/>
                    <a:pt x="0" y="0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4066915" y="1212990"/>
              <a:ext cx="32249" cy="42780"/>
            </a:xfrm>
            <a:custGeom>
              <a:avLst/>
              <a:gdLst/>
              <a:ahLst/>
              <a:cxnLst/>
              <a:rect l="l" t="t" r="r" b="b"/>
              <a:pathLst>
                <a:path w="738" h="979" extrusionOk="0">
                  <a:moveTo>
                    <a:pt x="728" y="0"/>
                  </a:moveTo>
                  <a:lnTo>
                    <a:pt x="1" y="420"/>
                  </a:lnTo>
                  <a:lnTo>
                    <a:pt x="8" y="979"/>
                  </a:lnTo>
                  <a:lnTo>
                    <a:pt x="737" y="557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3732638" y="1087887"/>
              <a:ext cx="334679" cy="184272"/>
            </a:xfrm>
            <a:custGeom>
              <a:avLst/>
              <a:gdLst/>
              <a:ahLst/>
              <a:cxnLst/>
              <a:rect l="l" t="t" r="r" b="b"/>
              <a:pathLst>
                <a:path w="7659" h="4217" extrusionOk="0">
                  <a:moveTo>
                    <a:pt x="4230" y="1"/>
                  </a:moveTo>
                  <a:lnTo>
                    <a:pt x="7651" y="3283"/>
                  </a:lnTo>
                  <a:lnTo>
                    <a:pt x="7658" y="3840"/>
                  </a:lnTo>
                  <a:lnTo>
                    <a:pt x="5560" y="3226"/>
                  </a:lnTo>
                  <a:cubicBezTo>
                    <a:pt x="4716" y="2979"/>
                    <a:pt x="3807" y="3088"/>
                    <a:pt x="3044" y="3528"/>
                  </a:cubicBezTo>
                  <a:lnTo>
                    <a:pt x="1850" y="4217"/>
                  </a:lnTo>
                  <a:lnTo>
                    <a:pt x="1" y="2442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3565979" y="1172309"/>
              <a:ext cx="65240" cy="124145"/>
            </a:xfrm>
            <a:custGeom>
              <a:avLst/>
              <a:gdLst/>
              <a:ahLst/>
              <a:cxnLst/>
              <a:rect l="l" t="t" r="r" b="b"/>
              <a:pathLst>
                <a:path w="1493" h="2841" extrusionOk="0">
                  <a:moveTo>
                    <a:pt x="1485" y="1"/>
                  </a:moveTo>
                  <a:lnTo>
                    <a:pt x="0" y="859"/>
                  </a:lnTo>
                  <a:lnTo>
                    <a:pt x="6" y="2654"/>
                  </a:lnTo>
                  <a:lnTo>
                    <a:pt x="1492" y="2840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3630825" y="1172309"/>
              <a:ext cx="70353" cy="164740"/>
            </a:xfrm>
            <a:custGeom>
              <a:avLst/>
              <a:gdLst/>
              <a:ahLst/>
              <a:cxnLst/>
              <a:rect l="l" t="t" r="r" b="b"/>
              <a:pathLst>
                <a:path w="1610" h="3770" extrusionOk="0">
                  <a:moveTo>
                    <a:pt x="1" y="1"/>
                  </a:moveTo>
                  <a:lnTo>
                    <a:pt x="8" y="2840"/>
                  </a:lnTo>
                  <a:lnTo>
                    <a:pt x="1610" y="3769"/>
                  </a:lnTo>
                  <a:lnTo>
                    <a:pt x="1600" y="9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3217063" y="1204513"/>
              <a:ext cx="349230" cy="142061"/>
            </a:xfrm>
            <a:custGeom>
              <a:avLst/>
              <a:gdLst/>
              <a:ahLst/>
              <a:cxnLst/>
              <a:rect l="l" t="t" r="r" b="b"/>
              <a:pathLst>
                <a:path w="7992" h="3251" extrusionOk="0">
                  <a:moveTo>
                    <a:pt x="6088" y="0"/>
                  </a:moveTo>
                  <a:cubicBezTo>
                    <a:pt x="3887" y="0"/>
                    <a:pt x="1685" y="485"/>
                    <a:pt x="0" y="1457"/>
                  </a:cubicBezTo>
                  <a:lnTo>
                    <a:pt x="8" y="3251"/>
                  </a:lnTo>
                  <a:cubicBezTo>
                    <a:pt x="1691" y="2279"/>
                    <a:pt x="3892" y="1794"/>
                    <a:pt x="6090" y="1794"/>
                  </a:cubicBezTo>
                  <a:cubicBezTo>
                    <a:pt x="6728" y="1794"/>
                    <a:pt x="7366" y="1835"/>
                    <a:pt x="7991" y="1917"/>
                  </a:cubicBezTo>
                  <a:lnTo>
                    <a:pt x="7985" y="122"/>
                  </a:lnTo>
                  <a:cubicBezTo>
                    <a:pt x="7361" y="41"/>
                    <a:pt x="6725" y="0"/>
                    <a:pt x="6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3850225" y="1338050"/>
              <a:ext cx="32249" cy="42824"/>
            </a:xfrm>
            <a:custGeom>
              <a:avLst/>
              <a:gdLst/>
              <a:ahLst/>
              <a:cxnLst/>
              <a:rect l="l" t="t" r="r" b="b"/>
              <a:pathLst>
                <a:path w="738" h="980" extrusionOk="0">
                  <a:moveTo>
                    <a:pt x="729" y="1"/>
                  </a:moveTo>
                  <a:lnTo>
                    <a:pt x="0" y="422"/>
                  </a:lnTo>
                  <a:lnTo>
                    <a:pt x="8" y="979"/>
                  </a:lnTo>
                  <a:lnTo>
                    <a:pt x="737" y="55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3700739" y="1212990"/>
              <a:ext cx="149839" cy="167886"/>
            </a:xfrm>
            <a:custGeom>
              <a:avLst/>
              <a:gdLst/>
              <a:ahLst/>
              <a:cxnLst/>
              <a:rect l="l" t="t" r="r" b="b"/>
              <a:pathLst>
                <a:path w="3429" h="3842" extrusionOk="0">
                  <a:moveTo>
                    <a:pt x="0" y="0"/>
                  </a:moveTo>
                  <a:lnTo>
                    <a:pt x="10" y="2838"/>
                  </a:lnTo>
                  <a:lnTo>
                    <a:pt x="3429" y="3841"/>
                  </a:lnTo>
                  <a:lnTo>
                    <a:pt x="3429" y="3841"/>
                  </a:lnTo>
                  <a:lnTo>
                    <a:pt x="3421" y="32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3159908" y="755051"/>
              <a:ext cx="472588" cy="273896"/>
            </a:xfrm>
            <a:custGeom>
              <a:avLst/>
              <a:gdLst/>
              <a:ahLst/>
              <a:cxnLst/>
              <a:rect l="l" t="t" r="r" b="b"/>
              <a:pathLst>
                <a:path w="10815" h="6268" extrusionOk="0">
                  <a:moveTo>
                    <a:pt x="3443" y="0"/>
                  </a:moveTo>
                  <a:lnTo>
                    <a:pt x="1" y="1986"/>
                  </a:lnTo>
                  <a:lnTo>
                    <a:pt x="1791" y="3724"/>
                  </a:lnTo>
                  <a:cubicBezTo>
                    <a:pt x="2820" y="4723"/>
                    <a:pt x="5011" y="6190"/>
                    <a:pt x="5126" y="6267"/>
                  </a:cubicBezTo>
                  <a:lnTo>
                    <a:pt x="10815" y="2982"/>
                  </a:lnTo>
                  <a:cubicBezTo>
                    <a:pt x="10681" y="2915"/>
                    <a:pt x="8158" y="1642"/>
                    <a:pt x="6437" y="1042"/>
                  </a:cubicBezTo>
                  <a:lnTo>
                    <a:pt x="3443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3217063" y="789484"/>
              <a:ext cx="881728" cy="567062"/>
            </a:xfrm>
            <a:custGeom>
              <a:avLst/>
              <a:gdLst/>
              <a:ahLst/>
              <a:cxnLst/>
              <a:rect l="l" t="t" r="r" b="b"/>
              <a:pathLst>
                <a:path w="20178" h="12977" extrusionOk="0">
                  <a:moveTo>
                    <a:pt x="18976" y="0"/>
                  </a:moveTo>
                  <a:lnTo>
                    <a:pt x="18976" y="0"/>
                  </a:lnTo>
                  <a:cubicBezTo>
                    <a:pt x="18972" y="2"/>
                    <a:pt x="18969" y="4"/>
                    <a:pt x="18966" y="6"/>
                  </a:cubicBezTo>
                  <a:lnTo>
                    <a:pt x="18966" y="6"/>
                  </a:lnTo>
                  <a:cubicBezTo>
                    <a:pt x="18969" y="4"/>
                    <a:pt x="18972" y="2"/>
                    <a:pt x="18976" y="0"/>
                  </a:cubicBezTo>
                  <a:close/>
                  <a:moveTo>
                    <a:pt x="18966" y="6"/>
                  </a:moveTo>
                  <a:lnTo>
                    <a:pt x="18966" y="6"/>
                  </a:lnTo>
                  <a:cubicBezTo>
                    <a:pt x="17282" y="975"/>
                    <a:pt x="15083" y="1458"/>
                    <a:pt x="12886" y="1458"/>
                  </a:cubicBezTo>
                  <a:cubicBezTo>
                    <a:pt x="12250" y="1458"/>
                    <a:pt x="11614" y="1418"/>
                    <a:pt x="10991" y="1337"/>
                  </a:cubicBezTo>
                  <a:lnTo>
                    <a:pt x="9507" y="2194"/>
                  </a:lnTo>
                  <a:lnTo>
                    <a:pt x="3818" y="5479"/>
                  </a:lnTo>
                  <a:lnTo>
                    <a:pt x="2332" y="6336"/>
                  </a:lnTo>
                  <a:cubicBezTo>
                    <a:pt x="2369" y="6431"/>
                    <a:pt x="2400" y="6527"/>
                    <a:pt x="2426" y="6622"/>
                  </a:cubicBezTo>
                  <a:cubicBezTo>
                    <a:pt x="2435" y="6654"/>
                    <a:pt x="2442" y="6687"/>
                    <a:pt x="2449" y="6717"/>
                  </a:cubicBezTo>
                  <a:cubicBezTo>
                    <a:pt x="2465" y="6782"/>
                    <a:pt x="2480" y="6847"/>
                    <a:pt x="2491" y="6911"/>
                  </a:cubicBezTo>
                  <a:cubicBezTo>
                    <a:pt x="2497" y="6948"/>
                    <a:pt x="2503" y="6987"/>
                    <a:pt x="2508" y="7023"/>
                  </a:cubicBezTo>
                  <a:cubicBezTo>
                    <a:pt x="2515" y="7083"/>
                    <a:pt x="2523" y="7143"/>
                    <a:pt x="2526" y="7203"/>
                  </a:cubicBezTo>
                  <a:cubicBezTo>
                    <a:pt x="2529" y="7242"/>
                    <a:pt x="2532" y="7280"/>
                    <a:pt x="2534" y="7320"/>
                  </a:cubicBezTo>
                  <a:cubicBezTo>
                    <a:pt x="2546" y="7713"/>
                    <a:pt x="2483" y="8102"/>
                    <a:pt x="2338" y="8485"/>
                  </a:cubicBezTo>
                  <a:cubicBezTo>
                    <a:pt x="1999" y="9391"/>
                    <a:pt x="1219" y="10251"/>
                    <a:pt x="0" y="10955"/>
                  </a:cubicBezTo>
                  <a:cubicBezTo>
                    <a:pt x="1684" y="9984"/>
                    <a:pt x="3888" y="9498"/>
                    <a:pt x="6089" y="9498"/>
                  </a:cubicBezTo>
                  <a:cubicBezTo>
                    <a:pt x="6725" y="9498"/>
                    <a:pt x="7361" y="9539"/>
                    <a:pt x="7984" y="9620"/>
                  </a:cubicBezTo>
                  <a:lnTo>
                    <a:pt x="9470" y="8762"/>
                  </a:lnTo>
                  <a:lnTo>
                    <a:pt x="11069" y="9692"/>
                  </a:lnTo>
                  <a:lnTo>
                    <a:pt x="14490" y="12976"/>
                  </a:lnTo>
                  <a:lnTo>
                    <a:pt x="15219" y="12555"/>
                  </a:lnTo>
                  <a:lnTo>
                    <a:pt x="13649" y="11046"/>
                  </a:lnTo>
                  <a:lnTo>
                    <a:pt x="12901" y="10329"/>
                  </a:lnTo>
                  <a:cubicBezTo>
                    <a:pt x="12349" y="9798"/>
                    <a:pt x="12460" y="8889"/>
                    <a:pt x="13121" y="8506"/>
                  </a:cubicBezTo>
                  <a:lnTo>
                    <a:pt x="14576" y="7668"/>
                  </a:lnTo>
                  <a:cubicBezTo>
                    <a:pt x="14925" y="7467"/>
                    <a:pt x="15310" y="7368"/>
                    <a:pt x="15692" y="7368"/>
                  </a:cubicBezTo>
                  <a:cubicBezTo>
                    <a:pt x="16254" y="7368"/>
                    <a:pt x="16810" y="7580"/>
                    <a:pt x="17236" y="7989"/>
                  </a:cubicBezTo>
                  <a:lnTo>
                    <a:pt x="19450" y="10112"/>
                  </a:lnTo>
                  <a:lnTo>
                    <a:pt x="20177" y="9692"/>
                  </a:lnTo>
                  <a:lnTo>
                    <a:pt x="16756" y="6408"/>
                  </a:lnTo>
                  <a:lnTo>
                    <a:pt x="16648" y="6345"/>
                  </a:lnTo>
                  <a:lnTo>
                    <a:pt x="15156" y="5479"/>
                  </a:lnTo>
                  <a:lnTo>
                    <a:pt x="16642" y="4621"/>
                  </a:lnTo>
                  <a:cubicBezTo>
                    <a:pt x="16496" y="4236"/>
                    <a:pt x="16430" y="3842"/>
                    <a:pt x="16442" y="3452"/>
                  </a:cubicBezTo>
                  <a:cubicBezTo>
                    <a:pt x="16442" y="3421"/>
                    <a:pt x="16444" y="3390"/>
                    <a:pt x="16445" y="3359"/>
                  </a:cubicBezTo>
                  <a:cubicBezTo>
                    <a:pt x="16450" y="3283"/>
                    <a:pt x="16458" y="3207"/>
                    <a:pt x="16468" y="3132"/>
                  </a:cubicBezTo>
                  <a:cubicBezTo>
                    <a:pt x="16472" y="3115"/>
                    <a:pt x="16473" y="3096"/>
                    <a:pt x="16476" y="3080"/>
                  </a:cubicBezTo>
                  <a:cubicBezTo>
                    <a:pt x="16490" y="2986"/>
                    <a:pt x="16510" y="2893"/>
                    <a:pt x="16533" y="2801"/>
                  </a:cubicBezTo>
                  <a:cubicBezTo>
                    <a:pt x="16539" y="2775"/>
                    <a:pt x="16548" y="2752"/>
                    <a:pt x="16555" y="2727"/>
                  </a:cubicBezTo>
                  <a:cubicBezTo>
                    <a:pt x="16575" y="2660"/>
                    <a:pt x="16596" y="2590"/>
                    <a:pt x="16621" y="2523"/>
                  </a:cubicBezTo>
                  <a:cubicBezTo>
                    <a:pt x="16632" y="2492"/>
                    <a:pt x="16642" y="2461"/>
                    <a:pt x="16655" y="2430"/>
                  </a:cubicBezTo>
                  <a:cubicBezTo>
                    <a:pt x="16681" y="2364"/>
                    <a:pt x="16710" y="2300"/>
                    <a:pt x="16739" y="2234"/>
                  </a:cubicBezTo>
                  <a:cubicBezTo>
                    <a:pt x="16751" y="2206"/>
                    <a:pt x="16764" y="2178"/>
                    <a:pt x="16778" y="2152"/>
                  </a:cubicBezTo>
                  <a:cubicBezTo>
                    <a:pt x="16822" y="2063"/>
                    <a:pt x="16870" y="1972"/>
                    <a:pt x="16924" y="1883"/>
                  </a:cubicBezTo>
                  <a:cubicBezTo>
                    <a:pt x="16928" y="1875"/>
                    <a:pt x="16935" y="1867"/>
                    <a:pt x="16939" y="1860"/>
                  </a:cubicBezTo>
                  <a:cubicBezTo>
                    <a:pt x="16990" y="1778"/>
                    <a:pt x="17044" y="1698"/>
                    <a:pt x="17101" y="1618"/>
                  </a:cubicBezTo>
                  <a:cubicBezTo>
                    <a:pt x="17121" y="1591"/>
                    <a:pt x="17142" y="1563"/>
                    <a:pt x="17162" y="1537"/>
                  </a:cubicBezTo>
                  <a:cubicBezTo>
                    <a:pt x="17210" y="1474"/>
                    <a:pt x="17258" y="1414"/>
                    <a:pt x="17308" y="1354"/>
                  </a:cubicBezTo>
                  <a:cubicBezTo>
                    <a:pt x="17333" y="1324"/>
                    <a:pt x="17358" y="1297"/>
                    <a:pt x="17382" y="1268"/>
                  </a:cubicBezTo>
                  <a:cubicBezTo>
                    <a:pt x="17441" y="1201"/>
                    <a:pt x="17502" y="1134"/>
                    <a:pt x="17567" y="1069"/>
                  </a:cubicBezTo>
                  <a:cubicBezTo>
                    <a:pt x="17585" y="1051"/>
                    <a:pt x="17602" y="1032"/>
                    <a:pt x="17621" y="1014"/>
                  </a:cubicBezTo>
                  <a:cubicBezTo>
                    <a:pt x="17704" y="931"/>
                    <a:pt x="17793" y="849"/>
                    <a:pt x="17885" y="769"/>
                  </a:cubicBezTo>
                  <a:cubicBezTo>
                    <a:pt x="17910" y="749"/>
                    <a:pt x="17934" y="729"/>
                    <a:pt x="17957" y="709"/>
                  </a:cubicBezTo>
                  <a:cubicBezTo>
                    <a:pt x="18030" y="649"/>
                    <a:pt x="18104" y="588"/>
                    <a:pt x="18182" y="529"/>
                  </a:cubicBezTo>
                  <a:cubicBezTo>
                    <a:pt x="18216" y="502"/>
                    <a:pt x="18250" y="477"/>
                    <a:pt x="18287" y="451"/>
                  </a:cubicBezTo>
                  <a:cubicBezTo>
                    <a:pt x="18360" y="397"/>
                    <a:pt x="18437" y="342"/>
                    <a:pt x="18517" y="289"/>
                  </a:cubicBezTo>
                  <a:cubicBezTo>
                    <a:pt x="18551" y="266"/>
                    <a:pt x="18585" y="242"/>
                    <a:pt x="18620" y="220"/>
                  </a:cubicBezTo>
                  <a:cubicBezTo>
                    <a:pt x="18731" y="147"/>
                    <a:pt x="18846" y="75"/>
                    <a:pt x="18966" y="6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3879370" y="991362"/>
              <a:ext cx="65197" cy="75422"/>
            </a:xfrm>
            <a:custGeom>
              <a:avLst/>
              <a:gdLst/>
              <a:ahLst/>
              <a:cxnLst/>
              <a:rect l="l" t="t" r="r" b="b"/>
              <a:pathLst>
                <a:path w="1492" h="1726" extrusionOk="0">
                  <a:moveTo>
                    <a:pt x="1485" y="1"/>
                  </a:moveTo>
                  <a:lnTo>
                    <a:pt x="1" y="859"/>
                  </a:lnTo>
                  <a:lnTo>
                    <a:pt x="1491" y="1725"/>
                  </a:lnTo>
                  <a:lnTo>
                    <a:pt x="1488" y="696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3381012" y="1028897"/>
              <a:ext cx="249862" cy="145687"/>
            </a:xfrm>
            <a:custGeom>
              <a:avLst/>
              <a:gdLst/>
              <a:ahLst/>
              <a:cxnLst/>
              <a:rect l="l" t="t" r="r" b="b"/>
              <a:pathLst>
                <a:path w="5718" h="3334" extrusionOk="0">
                  <a:moveTo>
                    <a:pt x="66" y="0"/>
                  </a:moveTo>
                  <a:lnTo>
                    <a:pt x="0" y="40"/>
                  </a:lnTo>
                  <a:lnTo>
                    <a:pt x="5662" y="3333"/>
                  </a:lnTo>
                  <a:lnTo>
                    <a:pt x="5718" y="328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3632442" y="883563"/>
              <a:ext cx="250780" cy="145556"/>
            </a:xfrm>
            <a:custGeom>
              <a:avLst/>
              <a:gdLst/>
              <a:ahLst/>
              <a:cxnLst/>
              <a:rect l="l" t="t" r="r" b="b"/>
              <a:pathLst>
                <a:path w="5739" h="3331" extrusionOk="0">
                  <a:moveTo>
                    <a:pt x="70" y="1"/>
                  </a:moveTo>
                  <a:lnTo>
                    <a:pt x="1" y="41"/>
                  </a:lnTo>
                  <a:lnTo>
                    <a:pt x="5658" y="3331"/>
                  </a:lnTo>
                  <a:lnTo>
                    <a:pt x="5738" y="329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2569788" y="1131977"/>
              <a:ext cx="334723" cy="15600"/>
            </a:xfrm>
            <a:custGeom>
              <a:avLst/>
              <a:gdLst/>
              <a:ahLst/>
              <a:cxnLst/>
              <a:rect l="l" t="t" r="r" b="b"/>
              <a:pathLst>
                <a:path w="7660" h="357" extrusionOk="0">
                  <a:moveTo>
                    <a:pt x="142" y="1"/>
                  </a:moveTo>
                  <a:cubicBezTo>
                    <a:pt x="64" y="1"/>
                    <a:pt x="0" y="78"/>
                    <a:pt x="0" y="175"/>
                  </a:cubicBezTo>
                  <a:cubicBezTo>
                    <a:pt x="0" y="270"/>
                    <a:pt x="64" y="348"/>
                    <a:pt x="140" y="348"/>
                  </a:cubicBezTo>
                  <a:lnTo>
                    <a:pt x="7659" y="356"/>
                  </a:lnTo>
                  <a:lnTo>
                    <a:pt x="7659" y="356"/>
                  </a:lnTo>
                  <a:cubicBezTo>
                    <a:pt x="7581" y="356"/>
                    <a:pt x="7518" y="278"/>
                    <a:pt x="7518" y="182"/>
                  </a:cubicBezTo>
                  <a:cubicBezTo>
                    <a:pt x="7518" y="87"/>
                    <a:pt x="7582" y="10"/>
                    <a:pt x="7659" y="10"/>
                  </a:cubicBezTo>
                  <a:lnTo>
                    <a:pt x="142" y="1"/>
                  </a:lnTo>
                  <a:close/>
                  <a:moveTo>
                    <a:pt x="7659" y="356"/>
                  </a:moveTo>
                  <a:lnTo>
                    <a:pt x="7659" y="356"/>
                  </a:lnTo>
                  <a:cubicBezTo>
                    <a:pt x="7659" y="356"/>
                    <a:pt x="7659" y="356"/>
                    <a:pt x="7659" y="356"/>
                  </a:cubicBezTo>
                  <a:lnTo>
                    <a:pt x="7659" y="3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2898254" y="1132370"/>
              <a:ext cx="12410" cy="15207"/>
            </a:xfrm>
            <a:custGeom>
              <a:avLst/>
              <a:gdLst/>
              <a:ahLst/>
              <a:cxnLst/>
              <a:rect l="l" t="t" r="r" b="b"/>
              <a:pathLst>
                <a:path w="284" h="348" extrusionOk="0">
                  <a:moveTo>
                    <a:pt x="142" y="1"/>
                  </a:moveTo>
                  <a:cubicBezTo>
                    <a:pt x="65" y="1"/>
                    <a:pt x="2" y="78"/>
                    <a:pt x="1" y="173"/>
                  </a:cubicBezTo>
                  <a:cubicBezTo>
                    <a:pt x="1" y="269"/>
                    <a:pt x="64" y="347"/>
                    <a:pt x="142" y="347"/>
                  </a:cubicBezTo>
                  <a:cubicBezTo>
                    <a:pt x="221" y="347"/>
                    <a:pt x="284" y="270"/>
                    <a:pt x="284" y="175"/>
                  </a:cubicBezTo>
                  <a:cubicBezTo>
                    <a:pt x="284" y="79"/>
                    <a:pt x="221" y="1"/>
                    <a:pt x="142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2577391" y="884568"/>
              <a:ext cx="717163" cy="265550"/>
            </a:xfrm>
            <a:custGeom>
              <a:avLst/>
              <a:gdLst/>
              <a:ahLst/>
              <a:cxnLst/>
              <a:rect l="l" t="t" r="r" b="b"/>
              <a:pathLst>
                <a:path w="16412" h="6077" extrusionOk="0">
                  <a:moveTo>
                    <a:pt x="11" y="4991"/>
                  </a:moveTo>
                  <a:cubicBezTo>
                    <a:pt x="13" y="4980"/>
                    <a:pt x="14" y="4969"/>
                    <a:pt x="16" y="4958"/>
                  </a:cubicBezTo>
                  <a:cubicBezTo>
                    <a:pt x="126" y="3826"/>
                    <a:pt x="926" y="2714"/>
                    <a:pt x="2418" y="1853"/>
                  </a:cubicBezTo>
                  <a:cubicBezTo>
                    <a:pt x="5629" y="1"/>
                    <a:pt x="10834" y="1"/>
                    <a:pt x="14023" y="1853"/>
                  </a:cubicBezTo>
                  <a:cubicBezTo>
                    <a:pt x="15512" y="2719"/>
                    <a:pt x="16302" y="3838"/>
                    <a:pt x="16393" y="4977"/>
                  </a:cubicBezTo>
                  <a:cubicBezTo>
                    <a:pt x="16396" y="5011"/>
                    <a:pt x="16396" y="5043"/>
                    <a:pt x="16398" y="5075"/>
                  </a:cubicBezTo>
                  <a:cubicBezTo>
                    <a:pt x="16411" y="5394"/>
                    <a:pt x="16370" y="5714"/>
                    <a:pt x="16275" y="6029"/>
                  </a:cubicBezTo>
                  <a:cubicBezTo>
                    <a:pt x="15990" y="5112"/>
                    <a:pt x="15242" y="4237"/>
                    <a:pt x="14027" y="3531"/>
                  </a:cubicBezTo>
                  <a:cubicBezTo>
                    <a:pt x="10838" y="1677"/>
                    <a:pt x="5633" y="1677"/>
                    <a:pt x="2423" y="3529"/>
                  </a:cubicBezTo>
                  <a:cubicBezTo>
                    <a:pt x="1179" y="4249"/>
                    <a:pt x="416" y="5144"/>
                    <a:pt x="133" y="6077"/>
                  </a:cubicBezTo>
                  <a:cubicBezTo>
                    <a:pt x="45" y="5795"/>
                    <a:pt x="0" y="5509"/>
                    <a:pt x="2" y="5226"/>
                  </a:cubicBezTo>
                  <a:cubicBezTo>
                    <a:pt x="2" y="5191"/>
                    <a:pt x="5" y="5152"/>
                    <a:pt x="5" y="5115"/>
                  </a:cubicBezTo>
                  <a:cubicBezTo>
                    <a:pt x="6" y="5075"/>
                    <a:pt x="8" y="5032"/>
                    <a:pt x="11" y="49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2540729" y="884743"/>
              <a:ext cx="788041" cy="455197"/>
            </a:xfrm>
            <a:custGeom>
              <a:avLst/>
              <a:gdLst/>
              <a:ahLst/>
              <a:cxnLst/>
              <a:rect l="l" t="t" r="r" b="b"/>
              <a:pathLst>
                <a:path w="18034" h="10417" extrusionOk="0">
                  <a:moveTo>
                    <a:pt x="9066" y="459"/>
                  </a:moveTo>
                  <a:cubicBezTo>
                    <a:pt x="11168" y="459"/>
                    <a:pt x="13267" y="922"/>
                    <a:pt x="14862" y="1849"/>
                  </a:cubicBezTo>
                  <a:cubicBezTo>
                    <a:pt x="16351" y="2715"/>
                    <a:pt x="17141" y="3834"/>
                    <a:pt x="17232" y="4971"/>
                  </a:cubicBezTo>
                  <a:cubicBezTo>
                    <a:pt x="17235" y="5005"/>
                    <a:pt x="17235" y="5039"/>
                    <a:pt x="17237" y="5071"/>
                  </a:cubicBezTo>
                  <a:cubicBezTo>
                    <a:pt x="17250" y="5390"/>
                    <a:pt x="17209" y="5710"/>
                    <a:pt x="17114" y="6025"/>
                  </a:cubicBezTo>
                  <a:cubicBezTo>
                    <a:pt x="16830" y="6955"/>
                    <a:pt x="16068" y="7851"/>
                    <a:pt x="14823" y="8569"/>
                  </a:cubicBezTo>
                  <a:cubicBezTo>
                    <a:pt x="13218" y="9496"/>
                    <a:pt x="11114" y="9959"/>
                    <a:pt x="9012" y="9959"/>
                  </a:cubicBezTo>
                  <a:cubicBezTo>
                    <a:pt x="6911" y="9959"/>
                    <a:pt x="4813" y="9496"/>
                    <a:pt x="3219" y="8571"/>
                  </a:cubicBezTo>
                  <a:cubicBezTo>
                    <a:pt x="2004" y="7863"/>
                    <a:pt x="1256" y="6988"/>
                    <a:pt x="972" y="6071"/>
                  </a:cubicBezTo>
                  <a:cubicBezTo>
                    <a:pt x="884" y="5791"/>
                    <a:pt x="839" y="5505"/>
                    <a:pt x="841" y="5222"/>
                  </a:cubicBezTo>
                  <a:cubicBezTo>
                    <a:pt x="841" y="5185"/>
                    <a:pt x="844" y="5148"/>
                    <a:pt x="844" y="5111"/>
                  </a:cubicBezTo>
                  <a:cubicBezTo>
                    <a:pt x="845" y="5071"/>
                    <a:pt x="847" y="5028"/>
                    <a:pt x="850" y="4987"/>
                  </a:cubicBezTo>
                  <a:cubicBezTo>
                    <a:pt x="852" y="4976"/>
                    <a:pt x="853" y="4965"/>
                    <a:pt x="855" y="4954"/>
                  </a:cubicBezTo>
                  <a:cubicBezTo>
                    <a:pt x="965" y="3822"/>
                    <a:pt x="1765" y="2710"/>
                    <a:pt x="3257" y="1847"/>
                  </a:cubicBezTo>
                  <a:cubicBezTo>
                    <a:pt x="4862" y="922"/>
                    <a:pt x="6965" y="459"/>
                    <a:pt x="9066" y="459"/>
                  </a:cubicBezTo>
                  <a:close/>
                  <a:moveTo>
                    <a:pt x="9070" y="0"/>
                  </a:moveTo>
                  <a:cubicBezTo>
                    <a:pt x="6767" y="0"/>
                    <a:pt x="4460" y="509"/>
                    <a:pt x="2700" y="1526"/>
                  </a:cubicBezTo>
                  <a:cubicBezTo>
                    <a:pt x="882" y="2575"/>
                    <a:pt x="1" y="3965"/>
                    <a:pt x="53" y="5345"/>
                  </a:cubicBezTo>
                  <a:cubicBezTo>
                    <a:pt x="56" y="5388"/>
                    <a:pt x="56" y="5430"/>
                    <a:pt x="59" y="5473"/>
                  </a:cubicBezTo>
                  <a:cubicBezTo>
                    <a:pt x="61" y="5491"/>
                    <a:pt x="64" y="5510"/>
                    <a:pt x="66" y="5528"/>
                  </a:cubicBezTo>
                  <a:cubicBezTo>
                    <a:pt x="189" y="6754"/>
                    <a:pt x="1050" y="7958"/>
                    <a:pt x="2659" y="8894"/>
                  </a:cubicBezTo>
                  <a:cubicBezTo>
                    <a:pt x="4406" y="9909"/>
                    <a:pt x="6706" y="10417"/>
                    <a:pt x="9009" y="10417"/>
                  </a:cubicBezTo>
                  <a:cubicBezTo>
                    <a:pt x="11313" y="10417"/>
                    <a:pt x="13620" y="9908"/>
                    <a:pt x="15380" y="8892"/>
                  </a:cubicBezTo>
                  <a:cubicBezTo>
                    <a:pt x="17038" y="7937"/>
                    <a:pt x="17920" y="6697"/>
                    <a:pt x="18021" y="5440"/>
                  </a:cubicBezTo>
                  <a:cubicBezTo>
                    <a:pt x="18024" y="5405"/>
                    <a:pt x="18026" y="5370"/>
                    <a:pt x="18027" y="5333"/>
                  </a:cubicBezTo>
                  <a:cubicBezTo>
                    <a:pt x="18029" y="5288"/>
                    <a:pt x="18032" y="5242"/>
                    <a:pt x="18032" y="5196"/>
                  </a:cubicBezTo>
                  <a:cubicBezTo>
                    <a:pt x="18033" y="3865"/>
                    <a:pt x="17164" y="2536"/>
                    <a:pt x="15423" y="1526"/>
                  </a:cubicBezTo>
                  <a:cubicBezTo>
                    <a:pt x="13675" y="509"/>
                    <a:pt x="11374" y="0"/>
                    <a:pt x="90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2925083" y="935605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3" y="0"/>
                  </a:moveTo>
                  <a:cubicBezTo>
                    <a:pt x="88" y="0"/>
                    <a:pt x="10" y="62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7"/>
                    <a:pt x="347" y="3804"/>
                  </a:cubicBezTo>
                  <a:lnTo>
                    <a:pt x="356" y="140"/>
                  </a:lnTo>
                  <a:cubicBezTo>
                    <a:pt x="356" y="65"/>
                    <a:pt x="279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2925083" y="1095622"/>
              <a:ext cx="15163" cy="12366"/>
            </a:xfrm>
            <a:custGeom>
              <a:avLst/>
              <a:gdLst/>
              <a:ahLst/>
              <a:cxnLst/>
              <a:rect l="l" t="t" r="r" b="b"/>
              <a:pathLst>
                <a:path w="347" h="283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7"/>
                    <a:pt x="77" y="282"/>
                    <a:pt x="173" y="282"/>
                  </a:cubicBezTo>
                  <a:cubicBezTo>
                    <a:pt x="174" y="282"/>
                    <a:pt x="175" y="282"/>
                    <a:pt x="176" y="282"/>
                  </a:cubicBezTo>
                  <a:cubicBezTo>
                    <a:pt x="271" y="282"/>
                    <a:pt x="345" y="218"/>
                    <a:pt x="345" y="142"/>
                  </a:cubicBezTo>
                  <a:cubicBezTo>
                    <a:pt x="347" y="65"/>
                    <a:pt x="270" y="1"/>
                    <a:pt x="174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2886412" y="1091907"/>
              <a:ext cx="93163" cy="104918"/>
            </a:xfrm>
            <a:custGeom>
              <a:avLst/>
              <a:gdLst/>
              <a:ahLst/>
              <a:cxnLst/>
              <a:rect l="l" t="t" r="r" b="b"/>
              <a:pathLst>
                <a:path w="2132" h="2401" extrusionOk="0"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lnTo>
                    <a:pt x="1" y="6"/>
                  </a:lnTo>
                  <a:lnTo>
                    <a:pt x="1" y="6"/>
                  </a:lnTo>
                  <a:close/>
                  <a:moveTo>
                    <a:pt x="2125" y="1"/>
                  </a:moveTo>
                  <a:lnTo>
                    <a:pt x="2125" y="3"/>
                  </a:lnTo>
                  <a:cubicBezTo>
                    <a:pt x="2125" y="13"/>
                    <a:pt x="2122" y="24"/>
                    <a:pt x="2121" y="35"/>
                  </a:cubicBezTo>
                  <a:cubicBezTo>
                    <a:pt x="2121" y="44"/>
                    <a:pt x="2121" y="53"/>
                    <a:pt x="2119" y="63"/>
                  </a:cubicBezTo>
                  <a:cubicBezTo>
                    <a:pt x="2118" y="73"/>
                    <a:pt x="2114" y="84"/>
                    <a:pt x="2111" y="95"/>
                  </a:cubicBezTo>
                  <a:cubicBezTo>
                    <a:pt x="2108" y="102"/>
                    <a:pt x="2107" y="112"/>
                    <a:pt x="2104" y="121"/>
                  </a:cubicBezTo>
                  <a:cubicBezTo>
                    <a:pt x="2101" y="132"/>
                    <a:pt x="2096" y="142"/>
                    <a:pt x="2091" y="153"/>
                  </a:cubicBezTo>
                  <a:cubicBezTo>
                    <a:pt x="2087" y="162"/>
                    <a:pt x="2084" y="170"/>
                    <a:pt x="2081" y="179"/>
                  </a:cubicBezTo>
                  <a:cubicBezTo>
                    <a:pt x="2074" y="189"/>
                    <a:pt x="2067" y="199"/>
                    <a:pt x="2061" y="209"/>
                  </a:cubicBezTo>
                  <a:cubicBezTo>
                    <a:pt x="2056" y="218"/>
                    <a:pt x="2051" y="227"/>
                    <a:pt x="2047" y="236"/>
                  </a:cubicBezTo>
                  <a:cubicBezTo>
                    <a:pt x="2038" y="246"/>
                    <a:pt x="2030" y="256"/>
                    <a:pt x="2021" y="267"/>
                  </a:cubicBezTo>
                  <a:cubicBezTo>
                    <a:pt x="2014" y="273"/>
                    <a:pt x="2010" y="282"/>
                    <a:pt x="2002" y="290"/>
                  </a:cubicBezTo>
                  <a:cubicBezTo>
                    <a:pt x="1991" y="301"/>
                    <a:pt x="1981" y="312"/>
                    <a:pt x="1970" y="321"/>
                  </a:cubicBezTo>
                  <a:cubicBezTo>
                    <a:pt x="1961" y="329"/>
                    <a:pt x="1956" y="336"/>
                    <a:pt x="1947" y="342"/>
                  </a:cubicBezTo>
                  <a:cubicBezTo>
                    <a:pt x="1936" y="353"/>
                    <a:pt x="1921" y="364"/>
                    <a:pt x="1908" y="373"/>
                  </a:cubicBezTo>
                  <a:cubicBezTo>
                    <a:pt x="1901" y="381"/>
                    <a:pt x="1893" y="387"/>
                    <a:pt x="1885" y="392"/>
                  </a:cubicBezTo>
                  <a:cubicBezTo>
                    <a:pt x="1862" y="410"/>
                    <a:pt x="1838" y="426"/>
                    <a:pt x="1811" y="439"/>
                  </a:cubicBezTo>
                  <a:cubicBezTo>
                    <a:pt x="1603" y="560"/>
                    <a:pt x="1332" y="620"/>
                    <a:pt x="1061" y="620"/>
                  </a:cubicBezTo>
                  <a:cubicBezTo>
                    <a:pt x="789" y="620"/>
                    <a:pt x="517" y="560"/>
                    <a:pt x="310" y="439"/>
                  </a:cubicBezTo>
                  <a:cubicBezTo>
                    <a:pt x="284" y="426"/>
                    <a:pt x="259" y="410"/>
                    <a:pt x="238" y="392"/>
                  </a:cubicBezTo>
                  <a:cubicBezTo>
                    <a:pt x="232" y="389"/>
                    <a:pt x="227" y="386"/>
                    <a:pt x="221" y="379"/>
                  </a:cubicBezTo>
                  <a:cubicBezTo>
                    <a:pt x="206" y="367"/>
                    <a:pt x="189" y="356"/>
                    <a:pt x="175" y="342"/>
                  </a:cubicBezTo>
                  <a:cubicBezTo>
                    <a:pt x="169" y="338"/>
                    <a:pt x="162" y="330"/>
                    <a:pt x="156" y="326"/>
                  </a:cubicBezTo>
                  <a:cubicBezTo>
                    <a:pt x="144" y="315"/>
                    <a:pt x="132" y="302"/>
                    <a:pt x="121" y="290"/>
                  </a:cubicBezTo>
                  <a:cubicBezTo>
                    <a:pt x="115" y="284"/>
                    <a:pt x="110" y="278"/>
                    <a:pt x="106" y="272"/>
                  </a:cubicBezTo>
                  <a:cubicBezTo>
                    <a:pt x="96" y="258"/>
                    <a:pt x="87" y="247"/>
                    <a:pt x="78" y="236"/>
                  </a:cubicBezTo>
                  <a:cubicBezTo>
                    <a:pt x="73" y="229"/>
                    <a:pt x="69" y="221"/>
                    <a:pt x="64" y="213"/>
                  </a:cubicBezTo>
                  <a:cubicBezTo>
                    <a:pt x="56" y="201"/>
                    <a:pt x="50" y="190"/>
                    <a:pt x="44" y="179"/>
                  </a:cubicBezTo>
                  <a:cubicBezTo>
                    <a:pt x="39" y="172"/>
                    <a:pt x="36" y="162"/>
                    <a:pt x="33" y="153"/>
                  </a:cubicBezTo>
                  <a:cubicBezTo>
                    <a:pt x="29" y="142"/>
                    <a:pt x="24" y="133"/>
                    <a:pt x="19" y="122"/>
                  </a:cubicBezTo>
                  <a:cubicBezTo>
                    <a:pt x="18" y="115"/>
                    <a:pt x="15" y="106"/>
                    <a:pt x="13" y="96"/>
                  </a:cubicBezTo>
                  <a:cubicBezTo>
                    <a:pt x="10" y="86"/>
                    <a:pt x="7" y="75"/>
                    <a:pt x="6" y="64"/>
                  </a:cubicBezTo>
                  <a:cubicBezTo>
                    <a:pt x="4" y="55"/>
                    <a:pt x="4" y="46"/>
                    <a:pt x="4" y="36"/>
                  </a:cubicBezTo>
                  <a:cubicBezTo>
                    <a:pt x="3" y="27"/>
                    <a:pt x="1" y="17"/>
                    <a:pt x="1" y="6"/>
                  </a:cubicBezTo>
                  <a:lnTo>
                    <a:pt x="1" y="6"/>
                  </a:lnTo>
                  <a:lnTo>
                    <a:pt x="7" y="1788"/>
                  </a:lnTo>
                  <a:cubicBezTo>
                    <a:pt x="9" y="1944"/>
                    <a:pt x="112" y="2101"/>
                    <a:pt x="318" y="2221"/>
                  </a:cubicBezTo>
                  <a:cubicBezTo>
                    <a:pt x="525" y="2341"/>
                    <a:pt x="796" y="2401"/>
                    <a:pt x="1067" y="2401"/>
                  </a:cubicBezTo>
                  <a:cubicBezTo>
                    <a:pt x="1338" y="2401"/>
                    <a:pt x="1610" y="2341"/>
                    <a:pt x="1818" y="2221"/>
                  </a:cubicBezTo>
                  <a:cubicBezTo>
                    <a:pt x="2027" y="2099"/>
                    <a:pt x="2131" y="1942"/>
                    <a:pt x="2131" y="1784"/>
                  </a:cubicBezTo>
                  <a:lnTo>
                    <a:pt x="2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2889383" y="1068617"/>
              <a:ext cx="86477" cy="47019"/>
            </a:xfrm>
            <a:custGeom>
              <a:avLst/>
              <a:gdLst/>
              <a:ahLst/>
              <a:cxnLst/>
              <a:rect l="l" t="t" r="r" b="b"/>
              <a:pathLst>
                <a:path w="1979" h="1076" extrusionOk="0">
                  <a:moveTo>
                    <a:pt x="997" y="0"/>
                  </a:moveTo>
                  <a:cubicBezTo>
                    <a:pt x="727" y="0"/>
                    <a:pt x="474" y="60"/>
                    <a:pt x="285" y="169"/>
                  </a:cubicBezTo>
                  <a:lnTo>
                    <a:pt x="285" y="171"/>
                  </a:lnTo>
                  <a:cubicBezTo>
                    <a:pt x="101" y="277"/>
                    <a:pt x="1" y="422"/>
                    <a:pt x="13" y="563"/>
                  </a:cubicBezTo>
                  <a:lnTo>
                    <a:pt x="14" y="576"/>
                  </a:lnTo>
                  <a:lnTo>
                    <a:pt x="14" y="585"/>
                  </a:lnTo>
                  <a:cubicBezTo>
                    <a:pt x="16" y="589"/>
                    <a:pt x="18" y="594"/>
                    <a:pt x="18" y="600"/>
                  </a:cubicBezTo>
                  <a:lnTo>
                    <a:pt x="21" y="609"/>
                  </a:lnTo>
                  <a:lnTo>
                    <a:pt x="24" y="622"/>
                  </a:lnTo>
                  <a:cubicBezTo>
                    <a:pt x="25" y="625"/>
                    <a:pt x="25" y="628"/>
                    <a:pt x="27" y="632"/>
                  </a:cubicBezTo>
                  <a:cubicBezTo>
                    <a:pt x="28" y="635"/>
                    <a:pt x="30" y="642"/>
                    <a:pt x="31" y="646"/>
                  </a:cubicBezTo>
                  <a:lnTo>
                    <a:pt x="38" y="657"/>
                  </a:lnTo>
                  <a:lnTo>
                    <a:pt x="42" y="668"/>
                  </a:lnTo>
                  <a:cubicBezTo>
                    <a:pt x="42" y="672"/>
                    <a:pt x="44" y="675"/>
                    <a:pt x="45" y="677"/>
                  </a:cubicBezTo>
                  <a:cubicBezTo>
                    <a:pt x="48" y="683"/>
                    <a:pt x="53" y="691"/>
                    <a:pt x="56" y="695"/>
                  </a:cubicBezTo>
                  <a:lnTo>
                    <a:pt x="62" y="705"/>
                  </a:lnTo>
                  <a:lnTo>
                    <a:pt x="68" y="715"/>
                  </a:lnTo>
                  <a:cubicBezTo>
                    <a:pt x="70" y="719"/>
                    <a:pt x="71" y="722"/>
                    <a:pt x="74" y="725"/>
                  </a:cubicBezTo>
                  <a:cubicBezTo>
                    <a:pt x="79" y="734"/>
                    <a:pt x="85" y="739"/>
                    <a:pt x="91" y="748"/>
                  </a:cubicBezTo>
                  <a:lnTo>
                    <a:pt x="98" y="754"/>
                  </a:lnTo>
                  <a:lnTo>
                    <a:pt x="107" y="765"/>
                  </a:lnTo>
                  <a:lnTo>
                    <a:pt x="111" y="771"/>
                  </a:lnTo>
                  <a:cubicBezTo>
                    <a:pt x="119" y="780"/>
                    <a:pt x="128" y="788"/>
                    <a:pt x="136" y="797"/>
                  </a:cubicBezTo>
                  <a:lnTo>
                    <a:pt x="142" y="802"/>
                  </a:lnTo>
                  <a:lnTo>
                    <a:pt x="153" y="812"/>
                  </a:lnTo>
                  <a:lnTo>
                    <a:pt x="159" y="817"/>
                  </a:lnTo>
                  <a:cubicBezTo>
                    <a:pt x="171" y="829"/>
                    <a:pt x="185" y="840"/>
                    <a:pt x="201" y="851"/>
                  </a:cubicBezTo>
                  <a:lnTo>
                    <a:pt x="214" y="863"/>
                  </a:lnTo>
                  <a:cubicBezTo>
                    <a:pt x="236" y="879"/>
                    <a:pt x="258" y="892"/>
                    <a:pt x="282" y="905"/>
                  </a:cubicBezTo>
                  <a:cubicBezTo>
                    <a:pt x="470" y="1014"/>
                    <a:pt x="724" y="1075"/>
                    <a:pt x="993" y="1075"/>
                  </a:cubicBezTo>
                  <a:cubicBezTo>
                    <a:pt x="1262" y="1075"/>
                    <a:pt x="1516" y="1015"/>
                    <a:pt x="1705" y="905"/>
                  </a:cubicBezTo>
                  <a:cubicBezTo>
                    <a:pt x="1728" y="891"/>
                    <a:pt x="1751" y="877"/>
                    <a:pt x="1773" y="863"/>
                  </a:cubicBezTo>
                  <a:cubicBezTo>
                    <a:pt x="1776" y="860"/>
                    <a:pt x="1779" y="857"/>
                    <a:pt x="1782" y="854"/>
                  </a:cubicBezTo>
                  <a:lnTo>
                    <a:pt x="1793" y="845"/>
                  </a:lnTo>
                  <a:lnTo>
                    <a:pt x="1802" y="839"/>
                  </a:lnTo>
                  <a:cubicBezTo>
                    <a:pt x="1811" y="832"/>
                    <a:pt x="1820" y="825"/>
                    <a:pt x="1830" y="819"/>
                  </a:cubicBezTo>
                  <a:cubicBezTo>
                    <a:pt x="1833" y="814"/>
                    <a:pt x="1836" y="812"/>
                    <a:pt x="1839" y="808"/>
                  </a:cubicBezTo>
                  <a:lnTo>
                    <a:pt x="1848" y="799"/>
                  </a:lnTo>
                  <a:lnTo>
                    <a:pt x="1857" y="792"/>
                  </a:lnTo>
                  <a:cubicBezTo>
                    <a:pt x="1863" y="785"/>
                    <a:pt x="1870" y="777"/>
                    <a:pt x="1876" y="771"/>
                  </a:cubicBezTo>
                  <a:cubicBezTo>
                    <a:pt x="1880" y="768"/>
                    <a:pt x="1882" y="765"/>
                    <a:pt x="1885" y="760"/>
                  </a:cubicBezTo>
                  <a:lnTo>
                    <a:pt x="1893" y="749"/>
                  </a:lnTo>
                  <a:lnTo>
                    <a:pt x="1900" y="742"/>
                  </a:lnTo>
                  <a:cubicBezTo>
                    <a:pt x="1906" y="734"/>
                    <a:pt x="1911" y="729"/>
                    <a:pt x="1914" y="723"/>
                  </a:cubicBezTo>
                  <a:cubicBezTo>
                    <a:pt x="1917" y="720"/>
                    <a:pt x="1919" y="717"/>
                    <a:pt x="1922" y="712"/>
                  </a:cubicBezTo>
                  <a:lnTo>
                    <a:pt x="1928" y="702"/>
                  </a:lnTo>
                  <a:lnTo>
                    <a:pt x="1934" y="692"/>
                  </a:lnTo>
                  <a:cubicBezTo>
                    <a:pt x="1937" y="688"/>
                    <a:pt x="1940" y="682"/>
                    <a:pt x="1943" y="675"/>
                  </a:cubicBezTo>
                  <a:cubicBezTo>
                    <a:pt x="1946" y="674"/>
                    <a:pt x="1946" y="671"/>
                    <a:pt x="1948" y="666"/>
                  </a:cubicBezTo>
                  <a:lnTo>
                    <a:pt x="1953" y="655"/>
                  </a:lnTo>
                  <a:lnTo>
                    <a:pt x="1957" y="646"/>
                  </a:lnTo>
                  <a:cubicBezTo>
                    <a:pt x="1959" y="640"/>
                    <a:pt x="1962" y="635"/>
                    <a:pt x="1963" y="629"/>
                  </a:cubicBezTo>
                  <a:cubicBezTo>
                    <a:pt x="1965" y="626"/>
                    <a:pt x="1965" y="623"/>
                    <a:pt x="1965" y="619"/>
                  </a:cubicBezTo>
                  <a:lnTo>
                    <a:pt x="1970" y="608"/>
                  </a:lnTo>
                  <a:lnTo>
                    <a:pt x="1971" y="597"/>
                  </a:lnTo>
                  <a:cubicBezTo>
                    <a:pt x="1973" y="592"/>
                    <a:pt x="1974" y="588"/>
                    <a:pt x="1976" y="582"/>
                  </a:cubicBezTo>
                  <a:cubicBezTo>
                    <a:pt x="1976" y="579"/>
                    <a:pt x="1976" y="576"/>
                    <a:pt x="1976" y="572"/>
                  </a:cubicBezTo>
                  <a:lnTo>
                    <a:pt x="1976" y="560"/>
                  </a:lnTo>
                  <a:lnTo>
                    <a:pt x="1977" y="551"/>
                  </a:lnTo>
                  <a:cubicBezTo>
                    <a:pt x="1979" y="546"/>
                    <a:pt x="1979" y="540"/>
                    <a:pt x="1979" y="536"/>
                  </a:cubicBezTo>
                  <a:cubicBezTo>
                    <a:pt x="1979" y="402"/>
                    <a:pt x="1883" y="271"/>
                    <a:pt x="1710" y="169"/>
                  </a:cubicBezTo>
                  <a:cubicBezTo>
                    <a:pt x="1522" y="60"/>
                    <a:pt x="1267" y="0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2885844" y="1065165"/>
              <a:ext cx="93469" cy="53835"/>
            </a:xfrm>
            <a:custGeom>
              <a:avLst/>
              <a:gdLst/>
              <a:ahLst/>
              <a:cxnLst/>
              <a:rect l="l" t="t" r="r" b="b"/>
              <a:pathLst>
                <a:path w="2139" h="1232" extrusionOk="0">
                  <a:moveTo>
                    <a:pt x="1078" y="79"/>
                  </a:moveTo>
                  <a:cubicBezTo>
                    <a:pt x="1348" y="79"/>
                    <a:pt x="1601" y="139"/>
                    <a:pt x="1791" y="248"/>
                  </a:cubicBezTo>
                  <a:cubicBezTo>
                    <a:pt x="1964" y="350"/>
                    <a:pt x="2060" y="481"/>
                    <a:pt x="2060" y="615"/>
                  </a:cubicBezTo>
                  <a:cubicBezTo>
                    <a:pt x="2060" y="619"/>
                    <a:pt x="2060" y="625"/>
                    <a:pt x="2058" y="630"/>
                  </a:cubicBezTo>
                  <a:lnTo>
                    <a:pt x="2057" y="639"/>
                  </a:lnTo>
                  <a:lnTo>
                    <a:pt x="2057" y="651"/>
                  </a:lnTo>
                  <a:cubicBezTo>
                    <a:pt x="2057" y="655"/>
                    <a:pt x="2057" y="658"/>
                    <a:pt x="2055" y="661"/>
                  </a:cubicBezTo>
                  <a:cubicBezTo>
                    <a:pt x="2055" y="667"/>
                    <a:pt x="2054" y="671"/>
                    <a:pt x="2052" y="676"/>
                  </a:cubicBezTo>
                  <a:lnTo>
                    <a:pt x="2051" y="687"/>
                  </a:lnTo>
                  <a:lnTo>
                    <a:pt x="2046" y="698"/>
                  </a:lnTo>
                  <a:cubicBezTo>
                    <a:pt x="2046" y="702"/>
                    <a:pt x="2044" y="705"/>
                    <a:pt x="2044" y="708"/>
                  </a:cubicBezTo>
                  <a:cubicBezTo>
                    <a:pt x="2043" y="714"/>
                    <a:pt x="2040" y="719"/>
                    <a:pt x="2038" y="725"/>
                  </a:cubicBezTo>
                  <a:lnTo>
                    <a:pt x="2034" y="734"/>
                  </a:lnTo>
                  <a:lnTo>
                    <a:pt x="2029" y="745"/>
                  </a:lnTo>
                  <a:cubicBezTo>
                    <a:pt x="2027" y="750"/>
                    <a:pt x="2026" y="753"/>
                    <a:pt x="2024" y="754"/>
                  </a:cubicBezTo>
                  <a:cubicBezTo>
                    <a:pt x="2021" y="761"/>
                    <a:pt x="2018" y="767"/>
                    <a:pt x="2015" y="771"/>
                  </a:cubicBezTo>
                  <a:lnTo>
                    <a:pt x="2007" y="781"/>
                  </a:lnTo>
                  <a:lnTo>
                    <a:pt x="2003" y="791"/>
                  </a:lnTo>
                  <a:cubicBezTo>
                    <a:pt x="2000" y="796"/>
                    <a:pt x="1998" y="799"/>
                    <a:pt x="1995" y="802"/>
                  </a:cubicBezTo>
                  <a:cubicBezTo>
                    <a:pt x="1992" y="808"/>
                    <a:pt x="1987" y="813"/>
                    <a:pt x="1981" y="821"/>
                  </a:cubicBezTo>
                  <a:lnTo>
                    <a:pt x="1974" y="828"/>
                  </a:lnTo>
                  <a:lnTo>
                    <a:pt x="1966" y="839"/>
                  </a:lnTo>
                  <a:cubicBezTo>
                    <a:pt x="1963" y="844"/>
                    <a:pt x="1961" y="847"/>
                    <a:pt x="1957" y="850"/>
                  </a:cubicBezTo>
                  <a:cubicBezTo>
                    <a:pt x="1951" y="856"/>
                    <a:pt x="1944" y="864"/>
                    <a:pt x="1938" y="871"/>
                  </a:cubicBezTo>
                  <a:lnTo>
                    <a:pt x="1929" y="878"/>
                  </a:lnTo>
                  <a:lnTo>
                    <a:pt x="1918" y="887"/>
                  </a:lnTo>
                  <a:cubicBezTo>
                    <a:pt x="1917" y="891"/>
                    <a:pt x="1914" y="893"/>
                    <a:pt x="1911" y="898"/>
                  </a:cubicBezTo>
                  <a:cubicBezTo>
                    <a:pt x="1901" y="904"/>
                    <a:pt x="1892" y="911"/>
                    <a:pt x="1883" y="918"/>
                  </a:cubicBezTo>
                  <a:lnTo>
                    <a:pt x="1874" y="924"/>
                  </a:lnTo>
                  <a:lnTo>
                    <a:pt x="1863" y="933"/>
                  </a:lnTo>
                  <a:cubicBezTo>
                    <a:pt x="1860" y="936"/>
                    <a:pt x="1857" y="939"/>
                    <a:pt x="1854" y="942"/>
                  </a:cubicBezTo>
                  <a:cubicBezTo>
                    <a:pt x="1832" y="956"/>
                    <a:pt x="1809" y="970"/>
                    <a:pt x="1786" y="984"/>
                  </a:cubicBezTo>
                  <a:cubicBezTo>
                    <a:pt x="1595" y="1094"/>
                    <a:pt x="1343" y="1154"/>
                    <a:pt x="1074" y="1154"/>
                  </a:cubicBezTo>
                  <a:cubicBezTo>
                    <a:pt x="803" y="1154"/>
                    <a:pt x="551" y="1093"/>
                    <a:pt x="363" y="984"/>
                  </a:cubicBezTo>
                  <a:cubicBezTo>
                    <a:pt x="339" y="971"/>
                    <a:pt x="317" y="958"/>
                    <a:pt x="295" y="942"/>
                  </a:cubicBezTo>
                  <a:lnTo>
                    <a:pt x="282" y="930"/>
                  </a:lnTo>
                  <a:cubicBezTo>
                    <a:pt x="266" y="919"/>
                    <a:pt x="252" y="908"/>
                    <a:pt x="239" y="896"/>
                  </a:cubicBezTo>
                  <a:lnTo>
                    <a:pt x="232" y="891"/>
                  </a:lnTo>
                  <a:lnTo>
                    <a:pt x="223" y="881"/>
                  </a:lnTo>
                  <a:lnTo>
                    <a:pt x="217" y="876"/>
                  </a:lnTo>
                  <a:cubicBezTo>
                    <a:pt x="208" y="867"/>
                    <a:pt x="200" y="859"/>
                    <a:pt x="192" y="850"/>
                  </a:cubicBezTo>
                  <a:lnTo>
                    <a:pt x="186" y="844"/>
                  </a:lnTo>
                  <a:lnTo>
                    <a:pt x="179" y="833"/>
                  </a:lnTo>
                  <a:lnTo>
                    <a:pt x="172" y="827"/>
                  </a:lnTo>
                  <a:cubicBezTo>
                    <a:pt x="166" y="818"/>
                    <a:pt x="160" y="813"/>
                    <a:pt x="155" y="804"/>
                  </a:cubicBezTo>
                  <a:cubicBezTo>
                    <a:pt x="152" y="801"/>
                    <a:pt x="151" y="798"/>
                    <a:pt x="149" y="794"/>
                  </a:cubicBezTo>
                  <a:lnTo>
                    <a:pt x="143" y="784"/>
                  </a:lnTo>
                  <a:lnTo>
                    <a:pt x="137" y="774"/>
                  </a:lnTo>
                  <a:cubicBezTo>
                    <a:pt x="134" y="770"/>
                    <a:pt x="129" y="762"/>
                    <a:pt x="126" y="756"/>
                  </a:cubicBezTo>
                  <a:cubicBezTo>
                    <a:pt x="125" y="754"/>
                    <a:pt x="123" y="751"/>
                    <a:pt x="123" y="747"/>
                  </a:cubicBezTo>
                  <a:lnTo>
                    <a:pt x="117" y="736"/>
                  </a:lnTo>
                  <a:lnTo>
                    <a:pt x="112" y="725"/>
                  </a:lnTo>
                  <a:cubicBezTo>
                    <a:pt x="111" y="721"/>
                    <a:pt x="109" y="714"/>
                    <a:pt x="106" y="711"/>
                  </a:cubicBezTo>
                  <a:cubicBezTo>
                    <a:pt x="106" y="707"/>
                    <a:pt x="105" y="704"/>
                    <a:pt x="105" y="701"/>
                  </a:cubicBezTo>
                  <a:lnTo>
                    <a:pt x="102" y="688"/>
                  </a:lnTo>
                  <a:lnTo>
                    <a:pt x="99" y="679"/>
                  </a:lnTo>
                  <a:cubicBezTo>
                    <a:pt x="97" y="673"/>
                    <a:pt x="97" y="668"/>
                    <a:pt x="95" y="664"/>
                  </a:cubicBezTo>
                  <a:lnTo>
                    <a:pt x="95" y="655"/>
                  </a:lnTo>
                  <a:lnTo>
                    <a:pt x="94" y="642"/>
                  </a:lnTo>
                  <a:cubicBezTo>
                    <a:pt x="82" y="499"/>
                    <a:pt x="180" y="356"/>
                    <a:pt x="366" y="248"/>
                  </a:cubicBezTo>
                  <a:cubicBezTo>
                    <a:pt x="555" y="139"/>
                    <a:pt x="808" y="79"/>
                    <a:pt x="1078" y="79"/>
                  </a:cubicBezTo>
                  <a:close/>
                  <a:moveTo>
                    <a:pt x="1078" y="1"/>
                  </a:moveTo>
                  <a:cubicBezTo>
                    <a:pt x="806" y="1"/>
                    <a:pt x="534" y="61"/>
                    <a:pt x="326" y="181"/>
                  </a:cubicBezTo>
                  <a:cubicBezTo>
                    <a:pt x="105" y="308"/>
                    <a:pt x="0" y="481"/>
                    <a:pt x="17" y="648"/>
                  </a:cubicBezTo>
                  <a:cubicBezTo>
                    <a:pt x="17" y="658"/>
                    <a:pt x="17" y="667"/>
                    <a:pt x="19" y="676"/>
                  </a:cubicBezTo>
                  <a:cubicBezTo>
                    <a:pt x="20" y="687"/>
                    <a:pt x="23" y="698"/>
                    <a:pt x="26" y="708"/>
                  </a:cubicBezTo>
                  <a:cubicBezTo>
                    <a:pt x="28" y="718"/>
                    <a:pt x="31" y="727"/>
                    <a:pt x="32" y="734"/>
                  </a:cubicBezTo>
                  <a:cubicBezTo>
                    <a:pt x="37" y="745"/>
                    <a:pt x="42" y="754"/>
                    <a:pt x="46" y="765"/>
                  </a:cubicBezTo>
                  <a:cubicBezTo>
                    <a:pt x="49" y="774"/>
                    <a:pt x="52" y="784"/>
                    <a:pt x="57" y="791"/>
                  </a:cubicBezTo>
                  <a:cubicBezTo>
                    <a:pt x="63" y="802"/>
                    <a:pt x="69" y="813"/>
                    <a:pt x="77" y="825"/>
                  </a:cubicBezTo>
                  <a:cubicBezTo>
                    <a:pt x="82" y="833"/>
                    <a:pt x="86" y="841"/>
                    <a:pt x="91" y="848"/>
                  </a:cubicBezTo>
                  <a:cubicBezTo>
                    <a:pt x="100" y="859"/>
                    <a:pt x="109" y="870"/>
                    <a:pt x="119" y="884"/>
                  </a:cubicBezTo>
                  <a:cubicBezTo>
                    <a:pt x="123" y="890"/>
                    <a:pt x="128" y="896"/>
                    <a:pt x="134" y="902"/>
                  </a:cubicBezTo>
                  <a:cubicBezTo>
                    <a:pt x="145" y="914"/>
                    <a:pt x="157" y="927"/>
                    <a:pt x="169" y="938"/>
                  </a:cubicBezTo>
                  <a:cubicBezTo>
                    <a:pt x="175" y="942"/>
                    <a:pt x="182" y="950"/>
                    <a:pt x="188" y="954"/>
                  </a:cubicBezTo>
                  <a:cubicBezTo>
                    <a:pt x="202" y="968"/>
                    <a:pt x="219" y="979"/>
                    <a:pt x="234" y="991"/>
                  </a:cubicBezTo>
                  <a:cubicBezTo>
                    <a:pt x="240" y="998"/>
                    <a:pt x="245" y="1001"/>
                    <a:pt x="251" y="1004"/>
                  </a:cubicBezTo>
                  <a:cubicBezTo>
                    <a:pt x="272" y="1022"/>
                    <a:pt x="297" y="1038"/>
                    <a:pt x="323" y="1051"/>
                  </a:cubicBezTo>
                  <a:cubicBezTo>
                    <a:pt x="529" y="1173"/>
                    <a:pt x="802" y="1231"/>
                    <a:pt x="1074" y="1231"/>
                  </a:cubicBezTo>
                  <a:cubicBezTo>
                    <a:pt x="1344" y="1231"/>
                    <a:pt x="1615" y="1173"/>
                    <a:pt x="1824" y="1051"/>
                  </a:cubicBezTo>
                  <a:cubicBezTo>
                    <a:pt x="1851" y="1038"/>
                    <a:pt x="1875" y="1022"/>
                    <a:pt x="1898" y="1004"/>
                  </a:cubicBezTo>
                  <a:cubicBezTo>
                    <a:pt x="1906" y="999"/>
                    <a:pt x="1914" y="993"/>
                    <a:pt x="1921" y="985"/>
                  </a:cubicBezTo>
                  <a:cubicBezTo>
                    <a:pt x="1935" y="976"/>
                    <a:pt x="1949" y="965"/>
                    <a:pt x="1961" y="954"/>
                  </a:cubicBezTo>
                  <a:cubicBezTo>
                    <a:pt x="1969" y="948"/>
                    <a:pt x="1975" y="941"/>
                    <a:pt x="1983" y="933"/>
                  </a:cubicBezTo>
                  <a:cubicBezTo>
                    <a:pt x="1994" y="924"/>
                    <a:pt x="2006" y="913"/>
                    <a:pt x="2015" y="902"/>
                  </a:cubicBezTo>
                  <a:cubicBezTo>
                    <a:pt x="2023" y="894"/>
                    <a:pt x="2027" y="885"/>
                    <a:pt x="2034" y="879"/>
                  </a:cubicBezTo>
                  <a:cubicBezTo>
                    <a:pt x="2043" y="868"/>
                    <a:pt x="2052" y="858"/>
                    <a:pt x="2060" y="848"/>
                  </a:cubicBezTo>
                  <a:cubicBezTo>
                    <a:pt x="2064" y="839"/>
                    <a:pt x="2069" y="830"/>
                    <a:pt x="2075" y="821"/>
                  </a:cubicBezTo>
                  <a:cubicBezTo>
                    <a:pt x="2080" y="811"/>
                    <a:pt x="2087" y="801"/>
                    <a:pt x="2094" y="791"/>
                  </a:cubicBezTo>
                  <a:cubicBezTo>
                    <a:pt x="2097" y="782"/>
                    <a:pt x="2100" y="774"/>
                    <a:pt x="2104" y="765"/>
                  </a:cubicBezTo>
                  <a:cubicBezTo>
                    <a:pt x="2109" y="754"/>
                    <a:pt x="2114" y="744"/>
                    <a:pt x="2117" y="733"/>
                  </a:cubicBezTo>
                  <a:cubicBezTo>
                    <a:pt x="2121" y="724"/>
                    <a:pt x="2123" y="714"/>
                    <a:pt x="2124" y="707"/>
                  </a:cubicBezTo>
                  <a:cubicBezTo>
                    <a:pt x="2127" y="696"/>
                    <a:pt x="2131" y="685"/>
                    <a:pt x="2134" y="675"/>
                  </a:cubicBezTo>
                  <a:cubicBezTo>
                    <a:pt x="2134" y="665"/>
                    <a:pt x="2134" y="656"/>
                    <a:pt x="2135" y="647"/>
                  </a:cubicBezTo>
                  <a:cubicBezTo>
                    <a:pt x="2135" y="636"/>
                    <a:pt x="2138" y="625"/>
                    <a:pt x="2138" y="615"/>
                  </a:cubicBezTo>
                  <a:cubicBezTo>
                    <a:pt x="2138" y="458"/>
                    <a:pt x="2035" y="301"/>
                    <a:pt x="1829" y="182"/>
                  </a:cubicBezTo>
                  <a:cubicBezTo>
                    <a:pt x="1621" y="62"/>
                    <a:pt x="1351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3092834" y="883213"/>
              <a:ext cx="82195" cy="62924"/>
            </a:xfrm>
            <a:custGeom>
              <a:avLst/>
              <a:gdLst/>
              <a:ahLst/>
              <a:cxnLst/>
              <a:rect l="l" t="t" r="r" b="b"/>
              <a:pathLst>
                <a:path w="1881" h="1440" extrusionOk="0">
                  <a:moveTo>
                    <a:pt x="1880" y="1"/>
                  </a:moveTo>
                  <a:lnTo>
                    <a:pt x="1" y="1313"/>
                  </a:lnTo>
                  <a:lnTo>
                    <a:pt x="1" y="1439"/>
                  </a:lnTo>
                  <a:lnTo>
                    <a:pt x="1880" y="127"/>
                  </a:lnTo>
                  <a:lnTo>
                    <a:pt x="18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2951476" y="940499"/>
              <a:ext cx="141493" cy="79136"/>
            </a:xfrm>
            <a:custGeom>
              <a:avLst/>
              <a:gdLst/>
              <a:ahLst/>
              <a:cxnLst/>
              <a:rect l="l" t="t" r="r" b="b"/>
              <a:pathLst>
                <a:path w="3238" h="1811" extrusionOk="0">
                  <a:moveTo>
                    <a:pt x="3237" y="0"/>
                  </a:moveTo>
                  <a:lnTo>
                    <a:pt x="3237" y="0"/>
                  </a:lnTo>
                  <a:cubicBezTo>
                    <a:pt x="2305" y="651"/>
                    <a:pt x="1216" y="1217"/>
                    <a:pt x="1" y="1685"/>
                  </a:cubicBezTo>
                  <a:lnTo>
                    <a:pt x="1" y="1811"/>
                  </a:lnTo>
                  <a:cubicBezTo>
                    <a:pt x="1216" y="1345"/>
                    <a:pt x="2305" y="779"/>
                    <a:pt x="3236" y="128"/>
                  </a:cubicBezTo>
                  <a:lnTo>
                    <a:pt x="32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2940465" y="879717"/>
              <a:ext cx="234568" cy="136293"/>
            </a:xfrm>
            <a:custGeom>
              <a:avLst/>
              <a:gdLst/>
              <a:ahLst/>
              <a:cxnLst/>
              <a:rect l="l" t="t" r="r" b="b"/>
              <a:pathLst>
                <a:path w="5368" h="3119" extrusionOk="0">
                  <a:moveTo>
                    <a:pt x="5231" y="1"/>
                  </a:moveTo>
                  <a:lnTo>
                    <a:pt x="2972" y="1095"/>
                  </a:lnTo>
                  <a:cubicBezTo>
                    <a:pt x="1854" y="1636"/>
                    <a:pt x="879" y="2270"/>
                    <a:pt x="78" y="2974"/>
                  </a:cubicBezTo>
                  <a:lnTo>
                    <a:pt x="1" y="3040"/>
                  </a:lnTo>
                  <a:lnTo>
                    <a:pt x="138" y="3119"/>
                  </a:lnTo>
                  <a:lnTo>
                    <a:pt x="253" y="3076"/>
                  </a:lnTo>
                  <a:cubicBezTo>
                    <a:pt x="1468" y="2610"/>
                    <a:pt x="2557" y="2042"/>
                    <a:pt x="3489" y="1391"/>
                  </a:cubicBezTo>
                  <a:lnTo>
                    <a:pt x="5367" y="81"/>
                  </a:lnTo>
                  <a:lnTo>
                    <a:pt x="523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2912979" y="1003946"/>
              <a:ext cx="42736" cy="95173"/>
            </a:xfrm>
            <a:custGeom>
              <a:avLst/>
              <a:gdLst/>
              <a:ahLst/>
              <a:cxnLst/>
              <a:rect l="l" t="t" r="r" b="b"/>
              <a:pathLst>
                <a:path w="978" h="2178" extrusionOk="0">
                  <a:moveTo>
                    <a:pt x="977" y="4"/>
                  </a:moveTo>
                  <a:lnTo>
                    <a:pt x="977" y="4"/>
                  </a:lnTo>
                  <a:lnTo>
                    <a:pt x="977" y="4"/>
                  </a:lnTo>
                  <a:cubicBezTo>
                    <a:pt x="977" y="4"/>
                    <a:pt x="977" y="4"/>
                    <a:pt x="977" y="4"/>
                  </a:cubicBezTo>
                  <a:close/>
                  <a:moveTo>
                    <a:pt x="4" y="0"/>
                  </a:moveTo>
                  <a:lnTo>
                    <a:pt x="1" y="1894"/>
                  </a:lnTo>
                  <a:cubicBezTo>
                    <a:pt x="1" y="1966"/>
                    <a:pt x="48" y="2039"/>
                    <a:pt x="144" y="2094"/>
                  </a:cubicBezTo>
                  <a:cubicBezTo>
                    <a:pt x="240" y="2149"/>
                    <a:pt x="365" y="2177"/>
                    <a:pt x="489" y="2177"/>
                  </a:cubicBezTo>
                  <a:cubicBezTo>
                    <a:pt x="614" y="2177"/>
                    <a:pt x="738" y="2149"/>
                    <a:pt x="833" y="2094"/>
                  </a:cubicBezTo>
                  <a:cubicBezTo>
                    <a:pt x="927" y="2040"/>
                    <a:pt x="973" y="1969"/>
                    <a:pt x="973" y="1897"/>
                  </a:cubicBezTo>
                  <a:lnTo>
                    <a:pt x="977" y="4"/>
                  </a:lnTo>
                  <a:lnTo>
                    <a:pt x="977" y="4"/>
                  </a:lnTo>
                  <a:cubicBezTo>
                    <a:pt x="977" y="8"/>
                    <a:pt x="976" y="13"/>
                    <a:pt x="976" y="17"/>
                  </a:cubicBezTo>
                  <a:cubicBezTo>
                    <a:pt x="974" y="22"/>
                    <a:pt x="974" y="25"/>
                    <a:pt x="974" y="30"/>
                  </a:cubicBezTo>
                  <a:cubicBezTo>
                    <a:pt x="974" y="34"/>
                    <a:pt x="973" y="39"/>
                    <a:pt x="971" y="45"/>
                  </a:cubicBezTo>
                  <a:cubicBezTo>
                    <a:pt x="970" y="48"/>
                    <a:pt x="970" y="53"/>
                    <a:pt x="968" y="56"/>
                  </a:cubicBezTo>
                  <a:cubicBezTo>
                    <a:pt x="967" y="60"/>
                    <a:pt x="963" y="65"/>
                    <a:pt x="962" y="70"/>
                  </a:cubicBezTo>
                  <a:cubicBezTo>
                    <a:pt x="960" y="74"/>
                    <a:pt x="960" y="79"/>
                    <a:pt x="957" y="82"/>
                  </a:cubicBezTo>
                  <a:cubicBezTo>
                    <a:pt x="956" y="87"/>
                    <a:pt x="951" y="93"/>
                    <a:pt x="948" y="97"/>
                  </a:cubicBezTo>
                  <a:cubicBezTo>
                    <a:pt x="947" y="100"/>
                    <a:pt x="945" y="104"/>
                    <a:pt x="942" y="108"/>
                  </a:cubicBezTo>
                  <a:cubicBezTo>
                    <a:pt x="939" y="113"/>
                    <a:pt x="933" y="119"/>
                    <a:pt x="928" y="124"/>
                  </a:cubicBezTo>
                  <a:cubicBezTo>
                    <a:pt x="927" y="127"/>
                    <a:pt x="925" y="130"/>
                    <a:pt x="922" y="133"/>
                  </a:cubicBezTo>
                  <a:cubicBezTo>
                    <a:pt x="917" y="137"/>
                    <a:pt x="911" y="144"/>
                    <a:pt x="907" y="150"/>
                  </a:cubicBezTo>
                  <a:cubicBezTo>
                    <a:pt x="902" y="153"/>
                    <a:pt x="900" y="154"/>
                    <a:pt x="897" y="157"/>
                  </a:cubicBezTo>
                  <a:cubicBezTo>
                    <a:pt x="890" y="164"/>
                    <a:pt x="883" y="168"/>
                    <a:pt x="877" y="174"/>
                  </a:cubicBezTo>
                  <a:cubicBezTo>
                    <a:pt x="874" y="176"/>
                    <a:pt x="871" y="179"/>
                    <a:pt x="868" y="180"/>
                  </a:cubicBezTo>
                  <a:cubicBezTo>
                    <a:pt x="859" y="188"/>
                    <a:pt x="847" y="196"/>
                    <a:pt x="834" y="200"/>
                  </a:cubicBezTo>
                  <a:cubicBezTo>
                    <a:pt x="739" y="255"/>
                    <a:pt x="615" y="283"/>
                    <a:pt x="490" y="283"/>
                  </a:cubicBezTo>
                  <a:cubicBezTo>
                    <a:pt x="366" y="283"/>
                    <a:pt x="242" y="256"/>
                    <a:pt x="148" y="200"/>
                  </a:cubicBezTo>
                  <a:cubicBezTo>
                    <a:pt x="136" y="196"/>
                    <a:pt x="125" y="188"/>
                    <a:pt x="114" y="180"/>
                  </a:cubicBezTo>
                  <a:cubicBezTo>
                    <a:pt x="110" y="177"/>
                    <a:pt x="107" y="174"/>
                    <a:pt x="104" y="171"/>
                  </a:cubicBezTo>
                  <a:cubicBezTo>
                    <a:pt x="97" y="167"/>
                    <a:pt x="91" y="162"/>
                    <a:pt x="85" y="157"/>
                  </a:cubicBezTo>
                  <a:cubicBezTo>
                    <a:pt x="81" y="153"/>
                    <a:pt x="79" y="151"/>
                    <a:pt x="76" y="148"/>
                  </a:cubicBezTo>
                  <a:cubicBezTo>
                    <a:pt x="70" y="142"/>
                    <a:pt x="65" y="137"/>
                    <a:pt x="61" y="133"/>
                  </a:cubicBezTo>
                  <a:cubicBezTo>
                    <a:pt x="57" y="130"/>
                    <a:pt x="54" y="125"/>
                    <a:pt x="51" y="124"/>
                  </a:cubicBezTo>
                  <a:cubicBezTo>
                    <a:pt x="48" y="117"/>
                    <a:pt x="44" y="113"/>
                    <a:pt x="41" y="108"/>
                  </a:cubicBezTo>
                  <a:cubicBezTo>
                    <a:pt x="37" y="104"/>
                    <a:pt x="36" y="99"/>
                    <a:pt x="33" y="96"/>
                  </a:cubicBezTo>
                  <a:cubicBezTo>
                    <a:pt x="31" y="91"/>
                    <a:pt x="27" y="87"/>
                    <a:pt x="25" y="82"/>
                  </a:cubicBezTo>
                  <a:cubicBezTo>
                    <a:pt x="22" y="79"/>
                    <a:pt x="22" y="73"/>
                    <a:pt x="19" y="70"/>
                  </a:cubicBezTo>
                  <a:cubicBezTo>
                    <a:pt x="17" y="65"/>
                    <a:pt x="14" y="60"/>
                    <a:pt x="14" y="54"/>
                  </a:cubicBezTo>
                  <a:cubicBezTo>
                    <a:pt x="13" y="51"/>
                    <a:pt x="11" y="48"/>
                    <a:pt x="10" y="42"/>
                  </a:cubicBezTo>
                  <a:cubicBezTo>
                    <a:pt x="10" y="39"/>
                    <a:pt x="8" y="34"/>
                    <a:pt x="7" y="28"/>
                  </a:cubicBezTo>
                  <a:cubicBezTo>
                    <a:pt x="5" y="24"/>
                    <a:pt x="5" y="20"/>
                    <a:pt x="5" y="17"/>
                  </a:cubicBezTo>
                  <a:cubicBezTo>
                    <a:pt x="5" y="11"/>
                    <a:pt x="4" y="7"/>
                    <a:pt x="4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2913111" y="991711"/>
              <a:ext cx="42867" cy="24602"/>
            </a:xfrm>
            <a:custGeom>
              <a:avLst/>
              <a:gdLst/>
              <a:ahLst/>
              <a:cxnLst/>
              <a:rect l="l" t="t" r="r" b="b"/>
              <a:pathLst>
                <a:path w="981" h="563" extrusionOk="0">
                  <a:moveTo>
                    <a:pt x="487" y="0"/>
                  </a:moveTo>
                  <a:cubicBezTo>
                    <a:pt x="362" y="0"/>
                    <a:pt x="237" y="27"/>
                    <a:pt x="142" y="82"/>
                  </a:cubicBezTo>
                  <a:cubicBezTo>
                    <a:pt x="48" y="137"/>
                    <a:pt x="1" y="210"/>
                    <a:pt x="1" y="282"/>
                  </a:cubicBezTo>
                  <a:cubicBezTo>
                    <a:pt x="1" y="287"/>
                    <a:pt x="2" y="291"/>
                    <a:pt x="2" y="297"/>
                  </a:cubicBezTo>
                  <a:cubicBezTo>
                    <a:pt x="2" y="300"/>
                    <a:pt x="2" y="304"/>
                    <a:pt x="4" y="308"/>
                  </a:cubicBezTo>
                  <a:cubicBezTo>
                    <a:pt x="5" y="314"/>
                    <a:pt x="5" y="319"/>
                    <a:pt x="7" y="322"/>
                  </a:cubicBezTo>
                  <a:cubicBezTo>
                    <a:pt x="8" y="328"/>
                    <a:pt x="10" y="331"/>
                    <a:pt x="11" y="334"/>
                  </a:cubicBezTo>
                  <a:cubicBezTo>
                    <a:pt x="11" y="340"/>
                    <a:pt x="14" y="345"/>
                    <a:pt x="16" y="350"/>
                  </a:cubicBezTo>
                  <a:cubicBezTo>
                    <a:pt x="19" y="354"/>
                    <a:pt x="19" y="359"/>
                    <a:pt x="22" y="362"/>
                  </a:cubicBezTo>
                  <a:cubicBezTo>
                    <a:pt x="24" y="367"/>
                    <a:pt x="28" y="371"/>
                    <a:pt x="30" y="376"/>
                  </a:cubicBezTo>
                  <a:cubicBezTo>
                    <a:pt x="33" y="379"/>
                    <a:pt x="34" y="384"/>
                    <a:pt x="38" y="388"/>
                  </a:cubicBezTo>
                  <a:cubicBezTo>
                    <a:pt x="41" y="393"/>
                    <a:pt x="45" y="397"/>
                    <a:pt x="48" y="402"/>
                  </a:cubicBezTo>
                  <a:cubicBezTo>
                    <a:pt x="51" y="404"/>
                    <a:pt x="54" y="410"/>
                    <a:pt x="58" y="413"/>
                  </a:cubicBezTo>
                  <a:cubicBezTo>
                    <a:pt x="62" y="417"/>
                    <a:pt x="67" y="422"/>
                    <a:pt x="73" y="427"/>
                  </a:cubicBezTo>
                  <a:cubicBezTo>
                    <a:pt x="76" y="431"/>
                    <a:pt x="78" y="433"/>
                    <a:pt x="82" y="437"/>
                  </a:cubicBezTo>
                  <a:cubicBezTo>
                    <a:pt x="88" y="442"/>
                    <a:pt x="94" y="447"/>
                    <a:pt x="101" y="451"/>
                  </a:cubicBezTo>
                  <a:cubicBezTo>
                    <a:pt x="104" y="454"/>
                    <a:pt x="107" y="457"/>
                    <a:pt x="111" y="460"/>
                  </a:cubicBezTo>
                  <a:cubicBezTo>
                    <a:pt x="122" y="468"/>
                    <a:pt x="133" y="474"/>
                    <a:pt x="145" y="480"/>
                  </a:cubicBezTo>
                  <a:cubicBezTo>
                    <a:pt x="239" y="536"/>
                    <a:pt x="363" y="563"/>
                    <a:pt x="487" y="563"/>
                  </a:cubicBezTo>
                  <a:cubicBezTo>
                    <a:pt x="612" y="563"/>
                    <a:pt x="736" y="535"/>
                    <a:pt x="831" y="480"/>
                  </a:cubicBezTo>
                  <a:cubicBezTo>
                    <a:pt x="844" y="474"/>
                    <a:pt x="856" y="468"/>
                    <a:pt x="865" y="460"/>
                  </a:cubicBezTo>
                  <a:cubicBezTo>
                    <a:pt x="868" y="459"/>
                    <a:pt x="871" y="456"/>
                    <a:pt x="874" y="454"/>
                  </a:cubicBezTo>
                  <a:cubicBezTo>
                    <a:pt x="880" y="448"/>
                    <a:pt x="887" y="444"/>
                    <a:pt x="894" y="437"/>
                  </a:cubicBezTo>
                  <a:cubicBezTo>
                    <a:pt x="897" y="434"/>
                    <a:pt x="899" y="433"/>
                    <a:pt x="904" y="430"/>
                  </a:cubicBezTo>
                  <a:cubicBezTo>
                    <a:pt x="908" y="424"/>
                    <a:pt x="914" y="417"/>
                    <a:pt x="919" y="413"/>
                  </a:cubicBezTo>
                  <a:cubicBezTo>
                    <a:pt x="922" y="410"/>
                    <a:pt x="924" y="407"/>
                    <a:pt x="925" y="404"/>
                  </a:cubicBezTo>
                  <a:cubicBezTo>
                    <a:pt x="930" y="399"/>
                    <a:pt x="936" y="393"/>
                    <a:pt x="939" y="388"/>
                  </a:cubicBezTo>
                  <a:cubicBezTo>
                    <a:pt x="940" y="384"/>
                    <a:pt x="944" y="380"/>
                    <a:pt x="945" y="377"/>
                  </a:cubicBezTo>
                  <a:cubicBezTo>
                    <a:pt x="948" y="373"/>
                    <a:pt x="953" y="367"/>
                    <a:pt x="954" y="362"/>
                  </a:cubicBezTo>
                  <a:cubicBezTo>
                    <a:pt x="957" y="359"/>
                    <a:pt x="957" y="354"/>
                    <a:pt x="959" y="350"/>
                  </a:cubicBezTo>
                  <a:cubicBezTo>
                    <a:pt x="960" y="345"/>
                    <a:pt x="964" y="340"/>
                    <a:pt x="965" y="336"/>
                  </a:cubicBezTo>
                  <a:cubicBezTo>
                    <a:pt x="967" y="333"/>
                    <a:pt x="967" y="328"/>
                    <a:pt x="968" y="324"/>
                  </a:cubicBezTo>
                  <a:cubicBezTo>
                    <a:pt x="970" y="319"/>
                    <a:pt x="971" y="314"/>
                    <a:pt x="971" y="310"/>
                  </a:cubicBezTo>
                  <a:cubicBezTo>
                    <a:pt x="973" y="305"/>
                    <a:pt x="973" y="300"/>
                    <a:pt x="973" y="297"/>
                  </a:cubicBezTo>
                  <a:cubicBezTo>
                    <a:pt x="980" y="219"/>
                    <a:pt x="933" y="142"/>
                    <a:pt x="831" y="82"/>
                  </a:cubicBezTo>
                  <a:cubicBezTo>
                    <a:pt x="736" y="27"/>
                    <a:pt x="611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2915470" y="993721"/>
              <a:ext cx="38104" cy="20669"/>
            </a:xfrm>
            <a:custGeom>
              <a:avLst/>
              <a:gdLst/>
              <a:ahLst/>
              <a:cxnLst/>
              <a:rect l="l" t="t" r="r" b="b"/>
              <a:pathLst>
                <a:path w="872" h="473" extrusionOk="0">
                  <a:moveTo>
                    <a:pt x="432" y="1"/>
                  </a:moveTo>
                  <a:cubicBezTo>
                    <a:pt x="321" y="1"/>
                    <a:pt x="210" y="24"/>
                    <a:pt x="125" y="70"/>
                  </a:cubicBezTo>
                  <a:cubicBezTo>
                    <a:pt x="40" y="116"/>
                    <a:pt x="0" y="176"/>
                    <a:pt x="0" y="236"/>
                  </a:cubicBezTo>
                  <a:cubicBezTo>
                    <a:pt x="0" y="241"/>
                    <a:pt x="0" y="244"/>
                    <a:pt x="0" y="248"/>
                  </a:cubicBezTo>
                  <a:cubicBezTo>
                    <a:pt x="2" y="251"/>
                    <a:pt x="2" y="256"/>
                    <a:pt x="2" y="258"/>
                  </a:cubicBezTo>
                  <a:cubicBezTo>
                    <a:pt x="4" y="262"/>
                    <a:pt x="4" y="267"/>
                    <a:pt x="5" y="271"/>
                  </a:cubicBezTo>
                  <a:cubicBezTo>
                    <a:pt x="7" y="273"/>
                    <a:pt x="7" y="279"/>
                    <a:pt x="8" y="281"/>
                  </a:cubicBezTo>
                  <a:cubicBezTo>
                    <a:pt x="10" y="285"/>
                    <a:pt x="11" y="288"/>
                    <a:pt x="14" y="293"/>
                  </a:cubicBezTo>
                  <a:cubicBezTo>
                    <a:pt x="14" y="298"/>
                    <a:pt x="16" y="299"/>
                    <a:pt x="19" y="304"/>
                  </a:cubicBezTo>
                  <a:cubicBezTo>
                    <a:pt x="20" y="307"/>
                    <a:pt x="24" y="311"/>
                    <a:pt x="25" y="314"/>
                  </a:cubicBezTo>
                  <a:cubicBezTo>
                    <a:pt x="28" y="319"/>
                    <a:pt x="30" y="321"/>
                    <a:pt x="31" y="324"/>
                  </a:cubicBezTo>
                  <a:cubicBezTo>
                    <a:pt x="36" y="328"/>
                    <a:pt x="39" y="333"/>
                    <a:pt x="42" y="336"/>
                  </a:cubicBezTo>
                  <a:cubicBezTo>
                    <a:pt x="45" y="339"/>
                    <a:pt x="47" y="342"/>
                    <a:pt x="50" y="345"/>
                  </a:cubicBezTo>
                  <a:cubicBezTo>
                    <a:pt x="54" y="348"/>
                    <a:pt x="59" y="353"/>
                    <a:pt x="64" y="358"/>
                  </a:cubicBezTo>
                  <a:cubicBezTo>
                    <a:pt x="67" y="361"/>
                    <a:pt x="70" y="364"/>
                    <a:pt x="73" y="365"/>
                  </a:cubicBezTo>
                  <a:cubicBezTo>
                    <a:pt x="76" y="371"/>
                    <a:pt x="82" y="373"/>
                    <a:pt x="88" y="378"/>
                  </a:cubicBezTo>
                  <a:cubicBezTo>
                    <a:pt x="91" y="381"/>
                    <a:pt x="94" y="382"/>
                    <a:pt x="97" y="385"/>
                  </a:cubicBezTo>
                  <a:cubicBezTo>
                    <a:pt x="108" y="391"/>
                    <a:pt x="117" y="398"/>
                    <a:pt x="128" y="404"/>
                  </a:cubicBezTo>
                  <a:cubicBezTo>
                    <a:pt x="213" y="450"/>
                    <a:pt x="323" y="473"/>
                    <a:pt x="434" y="473"/>
                  </a:cubicBezTo>
                  <a:cubicBezTo>
                    <a:pt x="545" y="473"/>
                    <a:pt x="656" y="450"/>
                    <a:pt x="740" y="404"/>
                  </a:cubicBezTo>
                  <a:cubicBezTo>
                    <a:pt x="751" y="398"/>
                    <a:pt x="760" y="391"/>
                    <a:pt x="771" y="385"/>
                  </a:cubicBezTo>
                  <a:cubicBezTo>
                    <a:pt x="773" y="384"/>
                    <a:pt x="774" y="382"/>
                    <a:pt x="777" y="381"/>
                  </a:cubicBezTo>
                  <a:cubicBezTo>
                    <a:pt x="783" y="376"/>
                    <a:pt x="790" y="371"/>
                    <a:pt x="796" y="365"/>
                  </a:cubicBezTo>
                  <a:cubicBezTo>
                    <a:pt x="799" y="364"/>
                    <a:pt x="800" y="361"/>
                    <a:pt x="803" y="359"/>
                  </a:cubicBezTo>
                  <a:cubicBezTo>
                    <a:pt x="808" y="356"/>
                    <a:pt x="813" y="350"/>
                    <a:pt x="817" y="345"/>
                  </a:cubicBezTo>
                  <a:cubicBezTo>
                    <a:pt x="820" y="344"/>
                    <a:pt x="822" y="341"/>
                    <a:pt x="823" y="339"/>
                  </a:cubicBezTo>
                  <a:cubicBezTo>
                    <a:pt x="828" y="334"/>
                    <a:pt x="833" y="330"/>
                    <a:pt x="836" y="325"/>
                  </a:cubicBezTo>
                  <a:cubicBezTo>
                    <a:pt x="837" y="322"/>
                    <a:pt x="839" y="319"/>
                    <a:pt x="842" y="316"/>
                  </a:cubicBezTo>
                  <a:cubicBezTo>
                    <a:pt x="843" y="313"/>
                    <a:pt x="846" y="308"/>
                    <a:pt x="848" y="302"/>
                  </a:cubicBezTo>
                  <a:cubicBezTo>
                    <a:pt x="851" y="299"/>
                    <a:pt x="853" y="298"/>
                    <a:pt x="854" y="293"/>
                  </a:cubicBezTo>
                  <a:cubicBezTo>
                    <a:pt x="856" y="288"/>
                    <a:pt x="857" y="285"/>
                    <a:pt x="859" y="282"/>
                  </a:cubicBezTo>
                  <a:cubicBezTo>
                    <a:pt x="860" y="278"/>
                    <a:pt x="860" y="274"/>
                    <a:pt x="862" y="271"/>
                  </a:cubicBezTo>
                  <a:cubicBezTo>
                    <a:pt x="863" y="268"/>
                    <a:pt x="865" y="264"/>
                    <a:pt x="865" y="259"/>
                  </a:cubicBezTo>
                  <a:cubicBezTo>
                    <a:pt x="865" y="256"/>
                    <a:pt x="865" y="253"/>
                    <a:pt x="865" y="248"/>
                  </a:cubicBezTo>
                  <a:cubicBezTo>
                    <a:pt x="871" y="184"/>
                    <a:pt x="830" y="119"/>
                    <a:pt x="739" y="70"/>
                  </a:cubicBezTo>
                  <a:cubicBezTo>
                    <a:pt x="654" y="24"/>
                    <a:pt x="54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2908391" y="1032043"/>
              <a:ext cx="39852" cy="46232"/>
            </a:xfrm>
            <a:custGeom>
              <a:avLst/>
              <a:gdLst/>
              <a:ahLst/>
              <a:cxnLst/>
              <a:rect l="l" t="t" r="r" b="b"/>
              <a:pathLst>
                <a:path w="912" h="1058" extrusionOk="0">
                  <a:moveTo>
                    <a:pt x="912" y="0"/>
                  </a:moveTo>
                  <a:lnTo>
                    <a:pt x="1" y="931"/>
                  </a:lnTo>
                  <a:lnTo>
                    <a:pt x="1" y="1057"/>
                  </a:lnTo>
                  <a:lnTo>
                    <a:pt x="912" y="127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2877629" y="1072725"/>
              <a:ext cx="30807" cy="24340"/>
            </a:xfrm>
            <a:custGeom>
              <a:avLst/>
              <a:gdLst/>
              <a:ahLst/>
              <a:cxnLst/>
              <a:rect l="l" t="t" r="r" b="b"/>
              <a:pathLst>
                <a:path w="705" h="557" extrusionOk="0">
                  <a:moveTo>
                    <a:pt x="705" y="0"/>
                  </a:moveTo>
                  <a:cubicBezTo>
                    <a:pt x="516" y="166"/>
                    <a:pt x="279" y="312"/>
                    <a:pt x="2" y="431"/>
                  </a:cubicBezTo>
                  <a:lnTo>
                    <a:pt x="0" y="557"/>
                  </a:lnTo>
                  <a:cubicBezTo>
                    <a:pt x="279" y="438"/>
                    <a:pt x="516" y="291"/>
                    <a:pt x="705" y="126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2713898" y="1091514"/>
              <a:ext cx="163822" cy="75684"/>
            </a:xfrm>
            <a:custGeom>
              <a:avLst/>
              <a:gdLst/>
              <a:ahLst/>
              <a:cxnLst/>
              <a:rect l="l" t="t" r="r" b="b"/>
              <a:pathLst>
                <a:path w="3749" h="1732" extrusionOk="0">
                  <a:moveTo>
                    <a:pt x="3749" y="1"/>
                  </a:moveTo>
                  <a:lnTo>
                    <a:pt x="0" y="1602"/>
                  </a:lnTo>
                  <a:lnTo>
                    <a:pt x="0" y="1731"/>
                  </a:lnTo>
                  <a:lnTo>
                    <a:pt x="3747" y="127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2692181" y="1148975"/>
              <a:ext cx="21761" cy="18222"/>
            </a:xfrm>
            <a:custGeom>
              <a:avLst/>
              <a:gdLst/>
              <a:ahLst/>
              <a:cxnLst/>
              <a:rect l="l" t="t" r="r" b="b"/>
              <a:pathLst>
                <a:path w="498" h="417" extrusionOk="0">
                  <a:moveTo>
                    <a:pt x="2" y="1"/>
                  </a:moveTo>
                  <a:lnTo>
                    <a:pt x="1" y="129"/>
                  </a:lnTo>
                  <a:lnTo>
                    <a:pt x="497" y="416"/>
                  </a:lnTo>
                  <a:lnTo>
                    <a:pt x="497" y="28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2692269" y="1011856"/>
              <a:ext cx="255980" cy="149708"/>
            </a:xfrm>
            <a:custGeom>
              <a:avLst/>
              <a:gdLst/>
              <a:ahLst/>
              <a:cxnLst/>
              <a:rect l="l" t="t" r="r" b="b"/>
              <a:pathLst>
                <a:path w="5858" h="3426" extrusionOk="0">
                  <a:moveTo>
                    <a:pt x="5056" y="1"/>
                  </a:moveTo>
                  <a:lnTo>
                    <a:pt x="3496" y="555"/>
                  </a:lnTo>
                  <a:cubicBezTo>
                    <a:pt x="3210" y="665"/>
                    <a:pt x="2960" y="802"/>
                    <a:pt x="2755" y="964"/>
                  </a:cubicBezTo>
                  <a:lnTo>
                    <a:pt x="0" y="3139"/>
                  </a:lnTo>
                  <a:lnTo>
                    <a:pt x="495" y="3425"/>
                  </a:lnTo>
                  <a:lnTo>
                    <a:pt x="4244" y="1824"/>
                  </a:lnTo>
                  <a:cubicBezTo>
                    <a:pt x="4521" y="1705"/>
                    <a:pt x="4758" y="1559"/>
                    <a:pt x="4947" y="1393"/>
                  </a:cubicBezTo>
                  <a:lnTo>
                    <a:pt x="5858" y="462"/>
                  </a:lnTo>
                  <a:lnTo>
                    <a:pt x="5853" y="459"/>
                  </a:lnTo>
                  <a:cubicBezTo>
                    <a:pt x="5763" y="502"/>
                    <a:pt x="5651" y="524"/>
                    <a:pt x="5540" y="524"/>
                  </a:cubicBezTo>
                  <a:cubicBezTo>
                    <a:pt x="5417" y="524"/>
                    <a:pt x="5294" y="497"/>
                    <a:pt x="5199" y="444"/>
                  </a:cubicBezTo>
                  <a:lnTo>
                    <a:pt x="5201" y="444"/>
                  </a:lnTo>
                  <a:cubicBezTo>
                    <a:pt x="5104" y="387"/>
                    <a:pt x="5056" y="315"/>
                    <a:pt x="5056" y="242"/>
                  </a:cubicBezTo>
                  <a:lnTo>
                    <a:pt x="505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2925083" y="1161647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0" y="0"/>
                  </a:moveTo>
                  <a:cubicBezTo>
                    <a:pt x="86" y="0"/>
                    <a:pt x="10" y="63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6"/>
                    <a:pt x="347" y="3804"/>
                  </a:cubicBezTo>
                  <a:lnTo>
                    <a:pt x="356" y="142"/>
                  </a:lnTo>
                  <a:cubicBezTo>
                    <a:pt x="356" y="63"/>
                    <a:pt x="279" y="0"/>
                    <a:pt x="183" y="0"/>
                  </a:cubicBezTo>
                  <a:cubicBezTo>
                    <a:pt x="182" y="0"/>
                    <a:pt x="181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2925083" y="1321663"/>
              <a:ext cx="15163" cy="12410"/>
            </a:xfrm>
            <a:custGeom>
              <a:avLst/>
              <a:gdLst/>
              <a:ahLst/>
              <a:cxnLst/>
              <a:rect l="l" t="t" r="r" b="b"/>
              <a:pathLst>
                <a:path w="347" h="284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9"/>
                    <a:pt x="76" y="284"/>
                    <a:pt x="173" y="284"/>
                  </a:cubicBezTo>
                  <a:cubicBezTo>
                    <a:pt x="270" y="284"/>
                    <a:pt x="345" y="221"/>
                    <a:pt x="345" y="142"/>
                  </a:cubicBezTo>
                  <a:cubicBezTo>
                    <a:pt x="347" y="64"/>
                    <a:pt x="27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3808058" y="1132807"/>
              <a:ext cx="157093" cy="284558"/>
            </a:xfrm>
            <a:custGeom>
              <a:avLst/>
              <a:gdLst/>
              <a:ahLst/>
              <a:cxnLst/>
              <a:rect l="l" t="t" r="r" b="b"/>
              <a:pathLst>
                <a:path w="3595" h="6512" extrusionOk="0">
                  <a:moveTo>
                    <a:pt x="1" y="0"/>
                  </a:moveTo>
                  <a:lnTo>
                    <a:pt x="12" y="4138"/>
                  </a:lnTo>
                  <a:cubicBezTo>
                    <a:pt x="13" y="4333"/>
                    <a:pt x="81" y="4469"/>
                    <a:pt x="192" y="4535"/>
                  </a:cubicBezTo>
                  <a:lnTo>
                    <a:pt x="3594" y="6511"/>
                  </a:lnTo>
                  <a:cubicBezTo>
                    <a:pt x="3579" y="6502"/>
                    <a:pt x="3566" y="6490"/>
                    <a:pt x="3554" y="6478"/>
                  </a:cubicBezTo>
                  <a:cubicBezTo>
                    <a:pt x="3542" y="6468"/>
                    <a:pt x="3530" y="6461"/>
                    <a:pt x="3519" y="6451"/>
                  </a:cubicBezTo>
                  <a:cubicBezTo>
                    <a:pt x="3506" y="6435"/>
                    <a:pt x="3497" y="6416"/>
                    <a:pt x="3486" y="6398"/>
                  </a:cubicBezTo>
                  <a:cubicBezTo>
                    <a:pt x="3479" y="6385"/>
                    <a:pt x="3470" y="6375"/>
                    <a:pt x="3462" y="6362"/>
                  </a:cubicBezTo>
                  <a:cubicBezTo>
                    <a:pt x="3453" y="6339"/>
                    <a:pt x="3446" y="6315"/>
                    <a:pt x="3440" y="6290"/>
                  </a:cubicBezTo>
                  <a:cubicBezTo>
                    <a:pt x="3436" y="6276"/>
                    <a:pt x="3430" y="6264"/>
                    <a:pt x="3426" y="6250"/>
                  </a:cubicBezTo>
                  <a:cubicBezTo>
                    <a:pt x="3419" y="6208"/>
                    <a:pt x="3414" y="6164"/>
                    <a:pt x="3414" y="6113"/>
                  </a:cubicBezTo>
                  <a:lnTo>
                    <a:pt x="3402" y="1977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3808014" y="1058480"/>
              <a:ext cx="236447" cy="160719"/>
            </a:xfrm>
            <a:custGeom>
              <a:avLst/>
              <a:gdLst/>
              <a:ahLst/>
              <a:cxnLst/>
              <a:rect l="l" t="t" r="r" b="b"/>
              <a:pathLst>
                <a:path w="5411" h="3678" extrusionOk="0">
                  <a:moveTo>
                    <a:pt x="1847" y="0"/>
                  </a:moveTo>
                  <a:cubicBezTo>
                    <a:pt x="1763" y="0"/>
                    <a:pt x="1668" y="27"/>
                    <a:pt x="1569" y="85"/>
                  </a:cubicBezTo>
                  <a:lnTo>
                    <a:pt x="617" y="634"/>
                  </a:lnTo>
                  <a:lnTo>
                    <a:pt x="617" y="635"/>
                  </a:lnTo>
                  <a:cubicBezTo>
                    <a:pt x="276" y="832"/>
                    <a:pt x="0" y="1307"/>
                    <a:pt x="2" y="1701"/>
                  </a:cubicBezTo>
                  <a:lnTo>
                    <a:pt x="3403" y="3678"/>
                  </a:lnTo>
                  <a:cubicBezTo>
                    <a:pt x="3401" y="3286"/>
                    <a:pt x="3677" y="2809"/>
                    <a:pt x="4018" y="2612"/>
                  </a:cubicBezTo>
                  <a:lnTo>
                    <a:pt x="4970" y="2061"/>
                  </a:lnTo>
                  <a:cubicBezTo>
                    <a:pt x="5013" y="2037"/>
                    <a:pt x="5055" y="2018"/>
                    <a:pt x="5096" y="2004"/>
                  </a:cubicBezTo>
                  <a:cubicBezTo>
                    <a:pt x="5109" y="2000"/>
                    <a:pt x="5121" y="2000"/>
                    <a:pt x="5133" y="1995"/>
                  </a:cubicBezTo>
                  <a:cubicBezTo>
                    <a:pt x="5159" y="1989"/>
                    <a:pt x="5187" y="1981"/>
                    <a:pt x="5212" y="1978"/>
                  </a:cubicBezTo>
                  <a:cubicBezTo>
                    <a:pt x="5227" y="1978"/>
                    <a:pt x="5241" y="1980"/>
                    <a:pt x="5255" y="1980"/>
                  </a:cubicBezTo>
                  <a:cubicBezTo>
                    <a:pt x="5276" y="1981"/>
                    <a:pt x="5298" y="1980"/>
                    <a:pt x="5316" y="1983"/>
                  </a:cubicBezTo>
                  <a:cubicBezTo>
                    <a:pt x="5332" y="1987"/>
                    <a:pt x="5344" y="1993"/>
                    <a:pt x="5356" y="2000"/>
                  </a:cubicBezTo>
                  <a:cubicBezTo>
                    <a:pt x="5375" y="2004"/>
                    <a:pt x="5393" y="2009"/>
                    <a:pt x="5410" y="2018"/>
                  </a:cubicBezTo>
                  <a:lnTo>
                    <a:pt x="2009" y="41"/>
                  </a:lnTo>
                  <a:cubicBezTo>
                    <a:pt x="1962" y="14"/>
                    <a:pt x="1907" y="0"/>
                    <a:pt x="184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3956626" y="1144868"/>
              <a:ext cx="96309" cy="274202"/>
            </a:xfrm>
            <a:custGeom>
              <a:avLst/>
              <a:gdLst/>
              <a:ahLst/>
              <a:cxnLst/>
              <a:rect l="l" t="t" r="r" b="b"/>
              <a:pathLst>
                <a:path w="2204" h="6275" extrusionOk="0">
                  <a:moveTo>
                    <a:pt x="1820" y="1"/>
                  </a:moveTo>
                  <a:cubicBezTo>
                    <a:pt x="1817" y="1"/>
                    <a:pt x="1814" y="1"/>
                    <a:pt x="1811" y="1"/>
                  </a:cubicBezTo>
                  <a:cubicBezTo>
                    <a:pt x="1786" y="4"/>
                    <a:pt x="1758" y="10"/>
                    <a:pt x="1732" y="18"/>
                  </a:cubicBezTo>
                  <a:cubicBezTo>
                    <a:pt x="1720" y="21"/>
                    <a:pt x="1708" y="23"/>
                    <a:pt x="1695" y="26"/>
                  </a:cubicBezTo>
                  <a:cubicBezTo>
                    <a:pt x="1654" y="40"/>
                    <a:pt x="1614" y="60"/>
                    <a:pt x="1571" y="84"/>
                  </a:cubicBezTo>
                  <a:lnTo>
                    <a:pt x="617" y="633"/>
                  </a:lnTo>
                  <a:cubicBezTo>
                    <a:pt x="276" y="830"/>
                    <a:pt x="0" y="1307"/>
                    <a:pt x="2" y="1701"/>
                  </a:cubicBezTo>
                  <a:lnTo>
                    <a:pt x="14" y="5837"/>
                  </a:lnTo>
                  <a:cubicBezTo>
                    <a:pt x="14" y="5888"/>
                    <a:pt x="19" y="5932"/>
                    <a:pt x="26" y="5972"/>
                  </a:cubicBezTo>
                  <a:cubicBezTo>
                    <a:pt x="30" y="5988"/>
                    <a:pt x="36" y="5999"/>
                    <a:pt x="40" y="6014"/>
                  </a:cubicBezTo>
                  <a:cubicBezTo>
                    <a:pt x="46" y="6039"/>
                    <a:pt x="53" y="6063"/>
                    <a:pt x="62" y="6086"/>
                  </a:cubicBezTo>
                  <a:cubicBezTo>
                    <a:pt x="70" y="6099"/>
                    <a:pt x="79" y="6109"/>
                    <a:pt x="86" y="6122"/>
                  </a:cubicBezTo>
                  <a:cubicBezTo>
                    <a:pt x="97" y="6139"/>
                    <a:pt x="106" y="6159"/>
                    <a:pt x="119" y="6174"/>
                  </a:cubicBezTo>
                  <a:cubicBezTo>
                    <a:pt x="130" y="6185"/>
                    <a:pt x="142" y="6192"/>
                    <a:pt x="154" y="6200"/>
                  </a:cubicBezTo>
                  <a:cubicBezTo>
                    <a:pt x="211" y="6248"/>
                    <a:pt x="282" y="6275"/>
                    <a:pt x="364" y="6275"/>
                  </a:cubicBezTo>
                  <a:cubicBezTo>
                    <a:pt x="445" y="6275"/>
                    <a:pt x="536" y="6248"/>
                    <a:pt x="634" y="6192"/>
                  </a:cubicBezTo>
                  <a:lnTo>
                    <a:pt x="1586" y="5642"/>
                  </a:lnTo>
                  <a:cubicBezTo>
                    <a:pt x="1926" y="5443"/>
                    <a:pt x="2203" y="4966"/>
                    <a:pt x="2201" y="4574"/>
                  </a:cubicBezTo>
                  <a:lnTo>
                    <a:pt x="2189" y="438"/>
                  </a:lnTo>
                  <a:cubicBezTo>
                    <a:pt x="2189" y="241"/>
                    <a:pt x="2120" y="104"/>
                    <a:pt x="2009" y="40"/>
                  </a:cubicBezTo>
                  <a:cubicBezTo>
                    <a:pt x="1992" y="30"/>
                    <a:pt x="1974" y="27"/>
                    <a:pt x="1957" y="21"/>
                  </a:cubicBezTo>
                  <a:cubicBezTo>
                    <a:pt x="1943" y="16"/>
                    <a:pt x="1931" y="10"/>
                    <a:pt x="1915" y="6"/>
                  </a:cubicBezTo>
                  <a:cubicBezTo>
                    <a:pt x="1897" y="3"/>
                    <a:pt x="1875" y="4"/>
                    <a:pt x="1854" y="3"/>
                  </a:cubicBezTo>
                  <a:cubicBezTo>
                    <a:pt x="1843" y="3"/>
                    <a:pt x="1832" y="1"/>
                    <a:pt x="1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005959" y="1174537"/>
              <a:ext cx="30282" cy="8390"/>
            </a:xfrm>
            <a:custGeom>
              <a:avLst/>
              <a:gdLst/>
              <a:ahLst/>
              <a:cxnLst/>
              <a:rect l="l" t="t" r="r" b="b"/>
              <a:pathLst>
                <a:path w="693" h="192" extrusionOk="0">
                  <a:moveTo>
                    <a:pt x="682" y="133"/>
                  </a:moveTo>
                  <a:lnTo>
                    <a:pt x="693" y="139"/>
                  </a:lnTo>
                  <a:cubicBezTo>
                    <a:pt x="693" y="137"/>
                    <a:pt x="691" y="137"/>
                    <a:pt x="691" y="137"/>
                  </a:cubicBezTo>
                  <a:cubicBezTo>
                    <a:pt x="688" y="136"/>
                    <a:pt x="685" y="134"/>
                    <a:pt x="682" y="133"/>
                  </a:cubicBezTo>
                  <a:close/>
                  <a:moveTo>
                    <a:pt x="343" y="0"/>
                  </a:moveTo>
                  <a:cubicBezTo>
                    <a:pt x="240" y="0"/>
                    <a:pt x="124" y="34"/>
                    <a:pt x="0" y="105"/>
                  </a:cubicBezTo>
                  <a:lnTo>
                    <a:pt x="151" y="191"/>
                  </a:lnTo>
                  <a:cubicBezTo>
                    <a:pt x="203" y="162"/>
                    <a:pt x="256" y="137"/>
                    <a:pt x="305" y="122"/>
                  </a:cubicBezTo>
                  <a:cubicBezTo>
                    <a:pt x="322" y="116"/>
                    <a:pt x="336" y="114"/>
                    <a:pt x="353" y="111"/>
                  </a:cubicBezTo>
                  <a:cubicBezTo>
                    <a:pt x="385" y="102"/>
                    <a:pt x="419" y="93"/>
                    <a:pt x="448" y="90"/>
                  </a:cubicBezTo>
                  <a:cubicBezTo>
                    <a:pt x="452" y="89"/>
                    <a:pt x="456" y="89"/>
                    <a:pt x="459" y="89"/>
                  </a:cubicBezTo>
                  <a:cubicBezTo>
                    <a:pt x="474" y="89"/>
                    <a:pt x="487" y="91"/>
                    <a:pt x="500" y="91"/>
                  </a:cubicBezTo>
                  <a:cubicBezTo>
                    <a:pt x="526" y="93"/>
                    <a:pt x="554" y="91"/>
                    <a:pt x="579" y="96"/>
                  </a:cubicBezTo>
                  <a:cubicBezTo>
                    <a:pt x="596" y="100"/>
                    <a:pt x="609" y="108"/>
                    <a:pt x="626" y="114"/>
                  </a:cubicBezTo>
                  <a:cubicBezTo>
                    <a:pt x="646" y="121"/>
                    <a:pt x="665" y="125"/>
                    <a:pt x="682" y="133"/>
                  </a:cubicBezTo>
                  <a:lnTo>
                    <a:pt x="682" y="133"/>
                  </a:lnTo>
                  <a:lnTo>
                    <a:pt x="543" y="51"/>
                  </a:lnTo>
                  <a:cubicBezTo>
                    <a:pt x="485" y="18"/>
                    <a:pt x="418" y="0"/>
                    <a:pt x="343" y="0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3972837" y="1179126"/>
              <a:ext cx="39765" cy="82632"/>
            </a:xfrm>
            <a:custGeom>
              <a:avLst/>
              <a:gdLst/>
              <a:ahLst/>
              <a:cxnLst/>
              <a:rect l="l" t="t" r="r" b="b"/>
              <a:pathLst>
                <a:path w="910" h="1891" extrusionOk="0">
                  <a:moveTo>
                    <a:pt x="758" y="0"/>
                  </a:moveTo>
                  <a:cubicBezTo>
                    <a:pt x="338" y="242"/>
                    <a:pt x="0" y="832"/>
                    <a:pt x="2" y="1314"/>
                  </a:cubicBezTo>
                  <a:cubicBezTo>
                    <a:pt x="2" y="1555"/>
                    <a:pt x="86" y="1723"/>
                    <a:pt x="223" y="1803"/>
                  </a:cubicBezTo>
                  <a:lnTo>
                    <a:pt x="372" y="1890"/>
                  </a:lnTo>
                  <a:cubicBezTo>
                    <a:pt x="354" y="1878"/>
                    <a:pt x="338" y="1863"/>
                    <a:pt x="321" y="1847"/>
                  </a:cubicBezTo>
                  <a:cubicBezTo>
                    <a:pt x="308" y="1837"/>
                    <a:pt x="294" y="1827"/>
                    <a:pt x="282" y="1815"/>
                  </a:cubicBezTo>
                  <a:cubicBezTo>
                    <a:pt x="265" y="1797"/>
                    <a:pt x="254" y="1774"/>
                    <a:pt x="240" y="1752"/>
                  </a:cubicBezTo>
                  <a:cubicBezTo>
                    <a:pt x="231" y="1737"/>
                    <a:pt x="218" y="1723"/>
                    <a:pt x="211" y="1706"/>
                  </a:cubicBezTo>
                  <a:cubicBezTo>
                    <a:pt x="198" y="1680"/>
                    <a:pt x="191" y="1646"/>
                    <a:pt x="182" y="1614"/>
                  </a:cubicBezTo>
                  <a:cubicBezTo>
                    <a:pt x="177" y="1598"/>
                    <a:pt x="171" y="1586"/>
                    <a:pt x="166" y="1569"/>
                  </a:cubicBezTo>
                  <a:cubicBezTo>
                    <a:pt x="155" y="1518"/>
                    <a:pt x="151" y="1461"/>
                    <a:pt x="151" y="1401"/>
                  </a:cubicBezTo>
                  <a:cubicBezTo>
                    <a:pt x="149" y="918"/>
                    <a:pt x="489" y="331"/>
                    <a:pt x="909" y="86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3990490" y="1189525"/>
              <a:ext cx="44484" cy="63230"/>
            </a:xfrm>
            <a:custGeom>
              <a:avLst/>
              <a:gdLst/>
              <a:ahLst/>
              <a:cxnLst/>
              <a:rect l="l" t="t" r="r" b="b"/>
              <a:pathLst>
                <a:path w="1018" h="1447" extrusionOk="0">
                  <a:moveTo>
                    <a:pt x="817" y="0"/>
                  </a:moveTo>
                  <a:cubicBezTo>
                    <a:pt x="807" y="2"/>
                    <a:pt x="797" y="7"/>
                    <a:pt x="787" y="8"/>
                  </a:cubicBezTo>
                  <a:lnTo>
                    <a:pt x="771" y="13"/>
                  </a:lnTo>
                  <a:cubicBezTo>
                    <a:pt x="759" y="16"/>
                    <a:pt x="748" y="17"/>
                    <a:pt x="733" y="22"/>
                  </a:cubicBezTo>
                  <a:cubicBezTo>
                    <a:pt x="700" y="33"/>
                    <a:pt x="667" y="50"/>
                    <a:pt x="633" y="68"/>
                  </a:cubicBezTo>
                  <a:cubicBezTo>
                    <a:pt x="290" y="267"/>
                    <a:pt x="1" y="768"/>
                    <a:pt x="1" y="1162"/>
                  </a:cubicBezTo>
                  <a:cubicBezTo>
                    <a:pt x="1" y="1202"/>
                    <a:pt x="4" y="1237"/>
                    <a:pt x="10" y="1271"/>
                  </a:cubicBezTo>
                  <a:cubicBezTo>
                    <a:pt x="14" y="1283"/>
                    <a:pt x="17" y="1294"/>
                    <a:pt x="22" y="1308"/>
                  </a:cubicBezTo>
                  <a:lnTo>
                    <a:pt x="27" y="1323"/>
                  </a:lnTo>
                  <a:cubicBezTo>
                    <a:pt x="28" y="1334"/>
                    <a:pt x="31" y="1343"/>
                    <a:pt x="34" y="1353"/>
                  </a:cubicBezTo>
                  <a:cubicBezTo>
                    <a:pt x="41" y="1362"/>
                    <a:pt x="47" y="1371"/>
                    <a:pt x="53" y="1380"/>
                  </a:cubicBezTo>
                  <a:lnTo>
                    <a:pt x="65" y="1402"/>
                  </a:lnTo>
                  <a:lnTo>
                    <a:pt x="65" y="1403"/>
                  </a:lnTo>
                  <a:cubicBezTo>
                    <a:pt x="71" y="1408"/>
                    <a:pt x="77" y="1413"/>
                    <a:pt x="82" y="1416"/>
                  </a:cubicBezTo>
                  <a:cubicBezTo>
                    <a:pt x="97" y="1429"/>
                    <a:pt x="124" y="1446"/>
                    <a:pt x="174" y="1446"/>
                  </a:cubicBezTo>
                  <a:cubicBezTo>
                    <a:pt x="216" y="1446"/>
                    <a:pt x="285" y="1434"/>
                    <a:pt x="384" y="1379"/>
                  </a:cubicBezTo>
                  <a:cubicBezTo>
                    <a:pt x="728" y="1180"/>
                    <a:pt x="1017" y="679"/>
                    <a:pt x="1016" y="283"/>
                  </a:cubicBezTo>
                  <a:cubicBezTo>
                    <a:pt x="1016" y="154"/>
                    <a:pt x="982" y="56"/>
                    <a:pt x="925" y="17"/>
                  </a:cubicBezTo>
                  <a:lnTo>
                    <a:pt x="925" y="19"/>
                  </a:lnTo>
                  <a:cubicBezTo>
                    <a:pt x="923" y="19"/>
                    <a:pt x="923" y="19"/>
                    <a:pt x="922" y="17"/>
                  </a:cubicBezTo>
                  <a:lnTo>
                    <a:pt x="897" y="11"/>
                  </a:lnTo>
                  <a:cubicBezTo>
                    <a:pt x="891" y="8"/>
                    <a:pt x="885" y="7"/>
                    <a:pt x="877" y="2"/>
                  </a:cubicBezTo>
                  <a:lnTo>
                    <a:pt x="850" y="2"/>
                  </a:lnTo>
                  <a:cubicBezTo>
                    <a:pt x="839" y="2"/>
                    <a:pt x="830" y="2"/>
                    <a:pt x="8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3979348" y="1178426"/>
              <a:ext cx="66726" cy="85472"/>
            </a:xfrm>
            <a:custGeom>
              <a:avLst/>
              <a:gdLst/>
              <a:ahLst/>
              <a:cxnLst/>
              <a:rect l="l" t="t" r="r" b="b"/>
              <a:pathLst>
                <a:path w="1527" h="1956" extrusionOk="0">
                  <a:moveTo>
                    <a:pt x="1072" y="254"/>
                  </a:moveTo>
                  <a:cubicBezTo>
                    <a:pt x="1085" y="256"/>
                    <a:pt x="1094" y="256"/>
                    <a:pt x="1105" y="256"/>
                  </a:cubicBezTo>
                  <a:lnTo>
                    <a:pt x="1132" y="256"/>
                  </a:lnTo>
                  <a:cubicBezTo>
                    <a:pt x="1140" y="261"/>
                    <a:pt x="1146" y="262"/>
                    <a:pt x="1152" y="265"/>
                  </a:cubicBezTo>
                  <a:lnTo>
                    <a:pt x="1177" y="271"/>
                  </a:lnTo>
                  <a:cubicBezTo>
                    <a:pt x="1178" y="273"/>
                    <a:pt x="1180" y="273"/>
                    <a:pt x="1180" y="273"/>
                  </a:cubicBezTo>
                  <a:lnTo>
                    <a:pt x="1180" y="271"/>
                  </a:lnTo>
                  <a:cubicBezTo>
                    <a:pt x="1237" y="310"/>
                    <a:pt x="1271" y="408"/>
                    <a:pt x="1271" y="537"/>
                  </a:cubicBezTo>
                  <a:cubicBezTo>
                    <a:pt x="1272" y="933"/>
                    <a:pt x="983" y="1434"/>
                    <a:pt x="639" y="1633"/>
                  </a:cubicBezTo>
                  <a:cubicBezTo>
                    <a:pt x="542" y="1690"/>
                    <a:pt x="471" y="1700"/>
                    <a:pt x="431" y="1700"/>
                  </a:cubicBezTo>
                  <a:cubicBezTo>
                    <a:pt x="379" y="1700"/>
                    <a:pt x="352" y="1683"/>
                    <a:pt x="337" y="1670"/>
                  </a:cubicBezTo>
                  <a:cubicBezTo>
                    <a:pt x="332" y="1667"/>
                    <a:pt x="326" y="1662"/>
                    <a:pt x="320" y="1657"/>
                  </a:cubicBezTo>
                  <a:lnTo>
                    <a:pt x="320" y="1656"/>
                  </a:lnTo>
                  <a:lnTo>
                    <a:pt x="308" y="1634"/>
                  </a:lnTo>
                  <a:cubicBezTo>
                    <a:pt x="302" y="1625"/>
                    <a:pt x="296" y="1617"/>
                    <a:pt x="291" y="1607"/>
                  </a:cubicBezTo>
                  <a:cubicBezTo>
                    <a:pt x="286" y="1597"/>
                    <a:pt x="285" y="1588"/>
                    <a:pt x="282" y="1577"/>
                  </a:cubicBezTo>
                  <a:lnTo>
                    <a:pt x="277" y="1562"/>
                  </a:lnTo>
                  <a:cubicBezTo>
                    <a:pt x="274" y="1548"/>
                    <a:pt x="269" y="1537"/>
                    <a:pt x="265" y="1525"/>
                  </a:cubicBezTo>
                  <a:cubicBezTo>
                    <a:pt x="259" y="1491"/>
                    <a:pt x="256" y="1456"/>
                    <a:pt x="256" y="1417"/>
                  </a:cubicBezTo>
                  <a:lnTo>
                    <a:pt x="256" y="1417"/>
                  </a:lnTo>
                  <a:cubicBezTo>
                    <a:pt x="256" y="1021"/>
                    <a:pt x="545" y="520"/>
                    <a:pt x="888" y="322"/>
                  </a:cubicBezTo>
                  <a:cubicBezTo>
                    <a:pt x="922" y="304"/>
                    <a:pt x="955" y="287"/>
                    <a:pt x="988" y="276"/>
                  </a:cubicBezTo>
                  <a:cubicBezTo>
                    <a:pt x="1003" y="271"/>
                    <a:pt x="1014" y="270"/>
                    <a:pt x="1026" y="267"/>
                  </a:cubicBezTo>
                  <a:lnTo>
                    <a:pt x="1043" y="262"/>
                  </a:lnTo>
                  <a:cubicBezTo>
                    <a:pt x="1052" y="261"/>
                    <a:pt x="1062" y="256"/>
                    <a:pt x="1072" y="254"/>
                  </a:cubicBezTo>
                  <a:close/>
                  <a:moveTo>
                    <a:pt x="1057" y="1"/>
                  </a:moveTo>
                  <a:cubicBezTo>
                    <a:pt x="1026" y="4"/>
                    <a:pt x="994" y="13"/>
                    <a:pt x="962" y="22"/>
                  </a:cubicBezTo>
                  <a:cubicBezTo>
                    <a:pt x="945" y="25"/>
                    <a:pt x="931" y="27"/>
                    <a:pt x="914" y="33"/>
                  </a:cubicBezTo>
                  <a:cubicBezTo>
                    <a:pt x="865" y="48"/>
                    <a:pt x="812" y="73"/>
                    <a:pt x="760" y="102"/>
                  </a:cubicBezTo>
                  <a:cubicBezTo>
                    <a:pt x="339" y="347"/>
                    <a:pt x="0" y="934"/>
                    <a:pt x="2" y="1417"/>
                  </a:cubicBezTo>
                  <a:cubicBezTo>
                    <a:pt x="2" y="1477"/>
                    <a:pt x="6" y="1533"/>
                    <a:pt x="17" y="1585"/>
                  </a:cubicBezTo>
                  <a:cubicBezTo>
                    <a:pt x="22" y="1602"/>
                    <a:pt x="28" y="1614"/>
                    <a:pt x="33" y="1630"/>
                  </a:cubicBezTo>
                  <a:cubicBezTo>
                    <a:pt x="42" y="1662"/>
                    <a:pt x="49" y="1694"/>
                    <a:pt x="62" y="1722"/>
                  </a:cubicBezTo>
                  <a:cubicBezTo>
                    <a:pt x="69" y="1739"/>
                    <a:pt x="82" y="1753"/>
                    <a:pt x="91" y="1768"/>
                  </a:cubicBezTo>
                  <a:cubicBezTo>
                    <a:pt x="105" y="1790"/>
                    <a:pt x="116" y="1813"/>
                    <a:pt x="133" y="1830"/>
                  </a:cubicBezTo>
                  <a:cubicBezTo>
                    <a:pt x="145" y="1843"/>
                    <a:pt x="159" y="1853"/>
                    <a:pt x="172" y="1863"/>
                  </a:cubicBezTo>
                  <a:cubicBezTo>
                    <a:pt x="242" y="1923"/>
                    <a:pt x="329" y="1956"/>
                    <a:pt x="429" y="1956"/>
                  </a:cubicBezTo>
                  <a:cubicBezTo>
                    <a:pt x="529" y="1956"/>
                    <a:pt x="643" y="1922"/>
                    <a:pt x="765" y="1853"/>
                  </a:cubicBezTo>
                  <a:cubicBezTo>
                    <a:pt x="1185" y="1610"/>
                    <a:pt x="1526" y="1022"/>
                    <a:pt x="1525" y="537"/>
                  </a:cubicBezTo>
                  <a:cubicBezTo>
                    <a:pt x="1525" y="298"/>
                    <a:pt x="1438" y="128"/>
                    <a:pt x="1300" y="48"/>
                  </a:cubicBezTo>
                  <a:cubicBezTo>
                    <a:pt x="1282" y="39"/>
                    <a:pt x="1258" y="33"/>
                    <a:pt x="1235" y="25"/>
                  </a:cubicBezTo>
                  <a:cubicBezTo>
                    <a:pt x="1218" y="19"/>
                    <a:pt x="1205" y="11"/>
                    <a:pt x="1188" y="7"/>
                  </a:cubicBezTo>
                  <a:cubicBezTo>
                    <a:pt x="1163" y="2"/>
                    <a:pt x="1135" y="4"/>
                    <a:pt x="1109" y="2"/>
                  </a:cubicBezTo>
                  <a:cubicBezTo>
                    <a:pt x="1095" y="2"/>
                    <a:pt x="1082" y="1"/>
                    <a:pt x="10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4005959" y="1287930"/>
              <a:ext cx="30282" cy="8434"/>
            </a:xfrm>
            <a:custGeom>
              <a:avLst/>
              <a:gdLst/>
              <a:ahLst/>
              <a:cxnLst/>
              <a:rect l="l" t="t" r="r" b="b"/>
              <a:pathLst>
                <a:path w="693" h="193" extrusionOk="0">
                  <a:moveTo>
                    <a:pt x="342" y="0"/>
                  </a:moveTo>
                  <a:cubicBezTo>
                    <a:pt x="239" y="0"/>
                    <a:pt x="123" y="34"/>
                    <a:pt x="0" y="105"/>
                  </a:cubicBezTo>
                  <a:lnTo>
                    <a:pt x="151" y="193"/>
                  </a:lnTo>
                  <a:cubicBezTo>
                    <a:pt x="203" y="162"/>
                    <a:pt x="256" y="139"/>
                    <a:pt x="305" y="122"/>
                  </a:cubicBezTo>
                  <a:cubicBezTo>
                    <a:pt x="322" y="116"/>
                    <a:pt x="336" y="114"/>
                    <a:pt x="353" y="111"/>
                  </a:cubicBezTo>
                  <a:cubicBezTo>
                    <a:pt x="385" y="103"/>
                    <a:pt x="419" y="93"/>
                    <a:pt x="448" y="90"/>
                  </a:cubicBezTo>
                  <a:cubicBezTo>
                    <a:pt x="451" y="89"/>
                    <a:pt x="454" y="89"/>
                    <a:pt x="456" y="89"/>
                  </a:cubicBezTo>
                  <a:cubicBezTo>
                    <a:pt x="472" y="89"/>
                    <a:pt x="486" y="93"/>
                    <a:pt x="500" y="93"/>
                  </a:cubicBezTo>
                  <a:cubicBezTo>
                    <a:pt x="526" y="93"/>
                    <a:pt x="554" y="93"/>
                    <a:pt x="579" y="97"/>
                  </a:cubicBezTo>
                  <a:cubicBezTo>
                    <a:pt x="596" y="100"/>
                    <a:pt x="609" y="108"/>
                    <a:pt x="626" y="114"/>
                  </a:cubicBezTo>
                  <a:cubicBezTo>
                    <a:pt x="649" y="122"/>
                    <a:pt x="673" y="128"/>
                    <a:pt x="691" y="139"/>
                  </a:cubicBezTo>
                  <a:lnTo>
                    <a:pt x="693" y="139"/>
                  </a:lnTo>
                  <a:lnTo>
                    <a:pt x="543" y="53"/>
                  </a:lnTo>
                  <a:cubicBezTo>
                    <a:pt x="485" y="18"/>
                    <a:pt x="417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3972837" y="1292474"/>
              <a:ext cx="39765" cy="82676"/>
            </a:xfrm>
            <a:custGeom>
              <a:avLst/>
              <a:gdLst/>
              <a:ahLst/>
              <a:cxnLst/>
              <a:rect l="l" t="t" r="r" b="b"/>
              <a:pathLst>
                <a:path w="910" h="1892" extrusionOk="0">
                  <a:moveTo>
                    <a:pt x="758" y="1"/>
                  </a:moveTo>
                  <a:cubicBezTo>
                    <a:pt x="338" y="244"/>
                    <a:pt x="0" y="833"/>
                    <a:pt x="2" y="1316"/>
                  </a:cubicBezTo>
                  <a:cubicBezTo>
                    <a:pt x="2" y="1556"/>
                    <a:pt x="86" y="1725"/>
                    <a:pt x="223" y="1805"/>
                  </a:cubicBezTo>
                  <a:lnTo>
                    <a:pt x="372" y="1891"/>
                  </a:lnTo>
                  <a:cubicBezTo>
                    <a:pt x="354" y="1881"/>
                    <a:pt x="338" y="1864"/>
                    <a:pt x="321" y="1850"/>
                  </a:cubicBezTo>
                  <a:cubicBezTo>
                    <a:pt x="308" y="1839"/>
                    <a:pt x="294" y="1830"/>
                    <a:pt x="282" y="1816"/>
                  </a:cubicBezTo>
                  <a:cubicBezTo>
                    <a:pt x="265" y="1799"/>
                    <a:pt x="254" y="1775"/>
                    <a:pt x="240" y="1755"/>
                  </a:cubicBezTo>
                  <a:cubicBezTo>
                    <a:pt x="231" y="1739"/>
                    <a:pt x="218" y="1725"/>
                    <a:pt x="211" y="1708"/>
                  </a:cubicBezTo>
                  <a:cubicBezTo>
                    <a:pt x="198" y="1681"/>
                    <a:pt x="191" y="1648"/>
                    <a:pt x="182" y="1616"/>
                  </a:cubicBezTo>
                  <a:cubicBezTo>
                    <a:pt x="177" y="1601"/>
                    <a:pt x="171" y="1588"/>
                    <a:pt x="166" y="1571"/>
                  </a:cubicBezTo>
                  <a:cubicBezTo>
                    <a:pt x="155" y="1519"/>
                    <a:pt x="151" y="1464"/>
                    <a:pt x="151" y="1404"/>
                  </a:cubicBezTo>
                  <a:cubicBezTo>
                    <a:pt x="149" y="921"/>
                    <a:pt x="489" y="332"/>
                    <a:pt x="909" y="89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3990490" y="1302918"/>
              <a:ext cx="44484" cy="63361"/>
            </a:xfrm>
            <a:custGeom>
              <a:avLst/>
              <a:gdLst/>
              <a:ahLst/>
              <a:cxnLst/>
              <a:rect l="l" t="t" r="r" b="b"/>
              <a:pathLst>
                <a:path w="1018" h="1450" extrusionOk="0">
                  <a:moveTo>
                    <a:pt x="817" y="0"/>
                  </a:moveTo>
                  <a:cubicBezTo>
                    <a:pt x="807" y="3"/>
                    <a:pt x="797" y="7"/>
                    <a:pt x="787" y="10"/>
                  </a:cubicBezTo>
                  <a:lnTo>
                    <a:pt x="771" y="13"/>
                  </a:lnTo>
                  <a:cubicBezTo>
                    <a:pt x="759" y="17"/>
                    <a:pt x="748" y="19"/>
                    <a:pt x="733" y="22"/>
                  </a:cubicBezTo>
                  <a:cubicBezTo>
                    <a:pt x="700" y="33"/>
                    <a:pt x="667" y="50"/>
                    <a:pt x="633" y="70"/>
                  </a:cubicBezTo>
                  <a:cubicBezTo>
                    <a:pt x="290" y="268"/>
                    <a:pt x="1" y="768"/>
                    <a:pt x="1" y="1165"/>
                  </a:cubicBezTo>
                  <a:cubicBezTo>
                    <a:pt x="1" y="1203"/>
                    <a:pt x="4" y="1239"/>
                    <a:pt x="10" y="1272"/>
                  </a:cubicBezTo>
                  <a:cubicBezTo>
                    <a:pt x="14" y="1285"/>
                    <a:pt x="17" y="1296"/>
                    <a:pt x="22" y="1308"/>
                  </a:cubicBezTo>
                  <a:lnTo>
                    <a:pt x="27" y="1323"/>
                  </a:lnTo>
                  <a:cubicBezTo>
                    <a:pt x="28" y="1336"/>
                    <a:pt x="31" y="1345"/>
                    <a:pt x="34" y="1354"/>
                  </a:cubicBezTo>
                  <a:cubicBezTo>
                    <a:pt x="41" y="1362"/>
                    <a:pt x="47" y="1372"/>
                    <a:pt x="53" y="1380"/>
                  </a:cubicBezTo>
                  <a:lnTo>
                    <a:pt x="65" y="1403"/>
                  </a:lnTo>
                  <a:lnTo>
                    <a:pt x="65" y="1405"/>
                  </a:lnTo>
                  <a:cubicBezTo>
                    <a:pt x="71" y="1408"/>
                    <a:pt x="77" y="1412"/>
                    <a:pt x="82" y="1417"/>
                  </a:cubicBezTo>
                  <a:cubicBezTo>
                    <a:pt x="97" y="1429"/>
                    <a:pt x="124" y="1449"/>
                    <a:pt x="174" y="1449"/>
                  </a:cubicBezTo>
                  <a:cubicBezTo>
                    <a:pt x="216" y="1449"/>
                    <a:pt x="285" y="1437"/>
                    <a:pt x="384" y="1379"/>
                  </a:cubicBezTo>
                  <a:cubicBezTo>
                    <a:pt x="728" y="1182"/>
                    <a:pt x="1017" y="680"/>
                    <a:pt x="1016" y="287"/>
                  </a:cubicBezTo>
                  <a:cubicBezTo>
                    <a:pt x="1016" y="156"/>
                    <a:pt x="982" y="57"/>
                    <a:pt x="925" y="20"/>
                  </a:cubicBezTo>
                  <a:cubicBezTo>
                    <a:pt x="923" y="20"/>
                    <a:pt x="923" y="20"/>
                    <a:pt x="922" y="19"/>
                  </a:cubicBezTo>
                  <a:lnTo>
                    <a:pt x="897" y="13"/>
                  </a:lnTo>
                  <a:cubicBezTo>
                    <a:pt x="891" y="10"/>
                    <a:pt x="885" y="7"/>
                    <a:pt x="877" y="3"/>
                  </a:cubicBezTo>
                  <a:lnTo>
                    <a:pt x="850" y="3"/>
                  </a:lnTo>
                  <a:cubicBezTo>
                    <a:pt x="839" y="3"/>
                    <a:pt x="830" y="2"/>
                    <a:pt x="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3979348" y="1291819"/>
              <a:ext cx="66726" cy="85472"/>
            </a:xfrm>
            <a:custGeom>
              <a:avLst/>
              <a:gdLst/>
              <a:ahLst/>
              <a:cxnLst/>
              <a:rect l="l" t="t" r="r" b="b"/>
              <a:pathLst>
                <a:path w="1527" h="1956" extrusionOk="0">
                  <a:moveTo>
                    <a:pt x="1072" y="254"/>
                  </a:moveTo>
                  <a:cubicBezTo>
                    <a:pt x="1085" y="256"/>
                    <a:pt x="1094" y="257"/>
                    <a:pt x="1105" y="257"/>
                  </a:cubicBezTo>
                  <a:lnTo>
                    <a:pt x="1132" y="257"/>
                  </a:lnTo>
                  <a:cubicBezTo>
                    <a:pt x="1140" y="261"/>
                    <a:pt x="1146" y="264"/>
                    <a:pt x="1152" y="267"/>
                  </a:cubicBezTo>
                  <a:lnTo>
                    <a:pt x="1177" y="273"/>
                  </a:lnTo>
                  <a:cubicBezTo>
                    <a:pt x="1178" y="274"/>
                    <a:pt x="1180" y="274"/>
                    <a:pt x="1180" y="274"/>
                  </a:cubicBezTo>
                  <a:cubicBezTo>
                    <a:pt x="1237" y="311"/>
                    <a:pt x="1271" y="410"/>
                    <a:pt x="1271" y="541"/>
                  </a:cubicBezTo>
                  <a:cubicBezTo>
                    <a:pt x="1272" y="934"/>
                    <a:pt x="983" y="1436"/>
                    <a:pt x="639" y="1633"/>
                  </a:cubicBezTo>
                  <a:cubicBezTo>
                    <a:pt x="542" y="1691"/>
                    <a:pt x="471" y="1703"/>
                    <a:pt x="431" y="1703"/>
                  </a:cubicBezTo>
                  <a:cubicBezTo>
                    <a:pt x="379" y="1703"/>
                    <a:pt x="352" y="1683"/>
                    <a:pt x="337" y="1671"/>
                  </a:cubicBezTo>
                  <a:cubicBezTo>
                    <a:pt x="332" y="1666"/>
                    <a:pt x="326" y="1662"/>
                    <a:pt x="320" y="1659"/>
                  </a:cubicBezTo>
                  <a:lnTo>
                    <a:pt x="320" y="1657"/>
                  </a:lnTo>
                  <a:lnTo>
                    <a:pt x="308" y="1634"/>
                  </a:lnTo>
                  <a:cubicBezTo>
                    <a:pt x="302" y="1626"/>
                    <a:pt x="296" y="1616"/>
                    <a:pt x="291" y="1608"/>
                  </a:cubicBezTo>
                  <a:cubicBezTo>
                    <a:pt x="286" y="1599"/>
                    <a:pt x="285" y="1590"/>
                    <a:pt x="282" y="1577"/>
                  </a:cubicBezTo>
                  <a:lnTo>
                    <a:pt x="277" y="1562"/>
                  </a:lnTo>
                  <a:cubicBezTo>
                    <a:pt x="274" y="1550"/>
                    <a:pt x="269" y="1539"/>
                    <a:pt x="265" y="1526"/>
                  </a:cubicBezTo>
                  <a:cubicBezTo>
                    <a:pt x="259" y="1493"/>
                    <a:pt x="256" y="1457"/>
                    <a:pt x="256" y="1419"/>
                  </a:cubicBezTo>
                  <a:cubicBezTo>
                    <a:pt x="256" y="1022"/>
                    <a:pt x="545" y="521"/>
                    <a:pt x="888" y="324"/>
                  </a:cubicBezTo>
                  <a:cubicBezTo>
                    <a:pt x="922" y="304"/>
                    <a:pt x="955" y="287"/>
                    <a:pt x="988" y="276"/>
                  </a:cubicBezTo>
                  <a:cubicBezTo>
                    <a:pt x="1003" y="273"/>
                    <a:pt x="1014" y="271"/>
                    <a:pt x="1026" y="267"/>
                  </a:cubicBezTo>
                  <a:lnTo>
                    <a:pt x="1043" y="264"/>
                  </a:lnTo>
                  <a:cubicBezTo>
                    <a:pt x="1052" y="261"/>
                    <a:pt x="1062" y="257"/>
                    <a:pt x="1072" y="254"/>
                  </a:cubicBezTo>
                  <a:close/>
                  <a:moveTo>
                    <a:pt x="1057" y="1"/>
                  </a:moveTo>
                  <a:cubicBezTo>
                    <a:pt x="1026" y="4"/>
                    <a:pt x="994" y="14"/>
                    <a:pt x="962" y="22"/>
                  </a:cubicBezTo>
                  <a:cubicBezTo>
                    <a:pt x="945" y="25"/>
                    <a:pt x="931" y="27"/>
                    <a:pt x="914" y="33"/>
                  </a:cubicBezTo>
                  <a:cubicBezTo>
                    <a:pt x="865" y="50"/>
                    <a:pt x="812" y="73"/>
                    <a:pt x="760" y="104"/>
                  </a:cubicBezTo>
                  <a:cubicBezTo>
                    <a:pt x="339" y="347"/>
                    <a:pt x="0" y="936"/>
                    <a:pt x="2" y="1419"/>
                  </a:cubicBezTo>
                  <a:cubicBezTo>
                    <a:pt x="2" y="1479"/>
                    <a:pt x="6" y="1534"/>
                    <a:pt x="17" y="1586"/>
                  </a:cubicBezTo>
                  <a:cubicBezTo>
                    <a:pt x="22" y="1603"/>
                    <a:pt x="28" y="1616"/>
                    <a:pt x="33" y="1631"/>
                  </a:cubicBezTo>
                  <a:cubicBezTo>
                    <a:pt x="42" y="1663"/>
                    <a:pt x="49" y="1696"/>
                    <a:pt x="62" y="1723"/>
                  </a:cubicBezTo>
                  <a:cubicBezTo>
                    <a:pt x="69" y="1740"/>
                    <a:pt x="82" y="1754"/>
                    <a:pt x="91" y="1770"/>
                  </a:cubicBezTo>
                  <a:cubicBezTo>
                    <a:pt x="105" y="1790"/>
                    <a:pt x="116" y="1814"/>
                    <a:pt x="133" y="1831"/>
                  </a:cubicBezTo>
                  <a:cubicBezTo>
                    <a:pt x="145" y="1845"/>
                    <a:pt x="159" y="1854"/>
                    <a:pt x="172" y="1865"/>
                  </a:cubicBezTo>
                  <a:cubicBezTo>
                    <a:pt x="242" y="1923"/>
                    <a:pt x="329" y="1956"/>
                    <a:pt x="429" y="1956"/>
                  </a:cubicBezTo>
                  <a:cubicBezTo>
                    <a:pt x="529" y="1956"/>
                    <a:pt x="643" y="1923"/>
                    <a:pt x="765" y="1854"/>
                  </a:cubicBezTo>
                  <a:cubicBezTo>
                    <a:pt x="1185" y="1611"/>
                    <a:pt x="1526" y="1022"/>
                    <a:pt x="1525" y="539"/>
                  </a:cubicBezTo>
                  <a:cubicBezTo>
                    <a:pt x="1525" y="297"/>
                    <a:pt x="1438" y="128"/>
                    <a:pt x="1300" y="50"/>
                  </a:cubicBezTo>
                  <a:cubicBezTo>
                    <a:pt x="1282" y="39"/>
                    <a:pt x="1258" y="33"/>
                    <a:pt x="1235" y="25"/>
                  </a:cubicBezTo>
                  <a:cubicBezTo>
                    <a:pt x="1218" y="19"/>
                    <a:pt x="1205" y="11"/>
                    <a:pt x="1188" y="8"/>
                  </a:cubicBezTo>
                  <a:cubicBezTo>
                    <a:pt x="1163" y="4"/>
                    <a:pt x="1135" y="4"/>
                    <a:pt x="1109" y="4"/>
                  </a:cubicBezTo>
                  <a:cubicBezTo>
                    <a:pt x="1095" y="4"/>
                    <a:pt x="1082" y="1"/>
                    <a:pt x="10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3796172" y="1320658"/>
              <a:ext cx="27136" cy="34783"/>
            </a:xfrm>
            <a:custGeom>
              <a:avLst/>
              <a:gdLst/>
              <a:ahLst/>
              <a:cxnLst/>
              <a:rect l="l" t="t" r="r" b="b"/>
              <a:pathLst>
                <a:path w="621" h="796" extrusionOk="0">
                  <a:moveTo>
                    <a:pt x="191" y="0"/>
                  </a:moveTo>
                  <a:cubicBezTo>
                    <a:pt x="184" y="0"/>
                    <a:pt x="177" y="2"/>
                    <a:pt x="170" y="2"/>
                  </a:cubicBezTo>
                  <a:cubicBezTo>
                    <a:pt x="159" y="2"/>
                    <a:pt x="148" y="2"/>
                    <a:pt x="139" y="4"/>
                  </a:cubicBezTo>
                  <a:cubicBezTo>
                    <a:pt x="131" y="5"/>
                    <a:pt x="125" y="10"/>
                    <a:pt x="119" y="11"/>
                  </a:cubicBezTo>
                  <a:cubicBezTo>
                    <a:pt x="111" y="14"/>
                    <a:pt x="101" y="17"/>
                    <a:pt x="93" y="22"/>
                  </a:cubicBezTo>
                  <a:cubicBezTo>
                    <a:pt x="36" y="53"/>
                    <a:pt x="2" y="122"/>
                    <a:pt x="2" y="220"/>
                  </a:cubicBezTo>
                  <a:cubicBezTo>
                    <a:pt x="1" y="417"/>
                    <a:pt x="139" y="657"/>
                    <a:pt x="308" y="754"/>
                  </a:cubicBezTo>
                  <a:cubicBezTo>
                    <a:pt x="357" y="783"/>
                    <a:pt x="404" y="796"/>
                    <a:pt x="445" y="796"/>
                  </a:cubicBezTo>
                  <a:cubicBezTo>
                    <a:pt x="486" y="796"/>
                    <a:pt x="522" y="783"/>
                    <a:pt x="551" y="759"/>
                  </a:cubicBezTo>
                  <a:cubicBezTo>
                    <a:pt x="556" y="754"/>
                    <a:pt x="562" y="751"/>
                    <a:pt x="567" y="745"/>
                  </a:cubicBezTo>
                  <a:cubicBezTo>
                    <a:pt x="574" y="739"/>
                    <a:pt x="579" y="728"/>
                    <a:pt x="584" y="719"/>
                  </a:cubicBezTo>
                  <a:cubicBezTo>
                    <a:pt x="588" y="714"/>
                    <a:pt x="593" y="708"/>
                    <a:pt x="596" y="702"/>
                  </a:cubicBezTo>
                  <a:cubicBezTo>
                    <a:pt x="602" y="691"/>
                    <a:pt x="604" y="676"/>
                    <a:pt x="608" y="663"/>
                  </a:cubicBezTo>
                  <a:cubicBezTo>
                    <a:pt x="610" y="657"/>
                    <a:pt x="613" y="651"/>
                    <a:pt x="614" y="645"/>
                  </a:cubicBezTo>
                  <a:cubicBezTo>
                    <a:pt x="617" y="623"/>
                    <a:pt x="620" y="602"/>
                    <a:pt x="620" y="577"/>
                  </a:cubicBezTo>
                  <a:cubicBezTo>
                    <a:pt x="620" y="380"/>
                    <a:pt x="482" y="140"/>
                    <a:pt x="311" y="40"/>
                  </a:cubicBezTo>
                  <a:cubicBezTo>
                    <a:pt x="290" y="30"/>
                    <a:pt x="270" y="20"/>
                    <a:pt x="250" y="13"/>
                  </a:cubicBezTo>
                  <a:cubicBezTo>
                    <a:pt x="242" y="11"/>
                    <a:pt x="236" y="11"/>
                    <a:pt x="230" y="10"/>
                  </a:cubicBezTo>
                  <a:cubicBezTo>
                    <a:pt x="216" y="5"/>
                    <a:pt x="202" y="2"/>
                    <a:pt x="191" y="0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40"/>
            <p:cNvSpPr/>
            <p:nvPr/>
          </p:nvSpPr>
          <p:spPr>
            <a:xfrm rot="-5400000">
              <a:off x="3353950" y="1319338"/>
              <a:ext cx="237781" cy="51732"/>
            </a:xfrm>
            <a:custGeom>
              <a:avLst/>
              <a:gdLst/>
              <a:ahLst/>
              <a:cxnLst/>
              <a:rect l="l" t="t" r="r" b="b"/>
              <a:pathLst>
                <a:path w="9367" h="1184" extrusionOk="0">
                  <a:moveTo>
                    <a:pt x="5" y="1"/>
                  </a:moveTo>
                  <a:cubicBezTo>
                    <a:pt x="5" y="1"/>
                    <a:pt x="5" y="35"/>
                    <a:pt x="4" y="106"/>
                  </a:cubicBezTo>
                  <a:cubicBezTo>
                    <a:pt x="2" y="286"/>
                    <a:pt x="1" y="642"/>
                    <a:pt x="1" y="902"/>
                  </a:cubicBezTo>
                  <a:cubicBezTo>
                    <a:pt x="1" y="1059"/>
                    <a:pt x="1" y="1144"/>
                    <a:pt x="2" y="1144"/>
                  </a:cubicBezTo>
                  <a:lnTo>
                    <a:pt x="9362" y="1184"/>
                  </a:lnTo>
                  <a:cubicBezTo>
                    <a:pt x="9362" y="1184"/>
                    <a:pt x="9362" y="1181"/>
                    <a:pt x="9362" y="1181"/>
                  </a:cubicBezTo>
                  <a:cubicBezTo>
                    <a:pt x="9362" y="1181"/>
                    <a:pt x="9362" y="1181"/>
                    <a:pt x="9362" y="1181"/>
                  </a:cubicBezTo>
                  <a:cubicBezTo>
                    <a:pt x="9362" y="1181"/>
                    <a:pt x="9364" y="1148"/>
                    <a:pt x="9364" y="1079"/>
                  </a:cubicBezTo>
                  <a:cubicBezTo>
                    <a:pt x="9365" y="898"/>
                    <a:pt x="9367" y="545"/>
                    <a:pt x="9367" y="286"/>
                  </a:cubicBezTo>
                  <a:cubicBezTo>
                    <a:pt x="9367" y="127"/>
                    <a:pt x="9367" y="44"/>
                    <a:pt x="9365" y="44"/>
                  </a:cubicBezTo>
                  <a:cubicBezTo>
                    <a:pt x="9365" y="44"/>
                    <a:pt x="9365" y="44"/>
                    <a:pt x="9365" y="44"/>
                  </a:cubicBezTo>
                  <a:lnTo>
                    <a:pt x="9365" y="4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3079604" y="1429847"/>
              <a:ext cx="786293" cy="324279"/>
            </a:xfrm>
            <a:custGeom>
              <a:avLst/>
              <a:gdLst/>
              <a:ahLst/>
              <a:cxnLst/>
              <a:rect l="l" t="t" r="r" b="b"/>
              <a:pathLst>
                <a:path w="17994" h="7421" extrusionOk="0">
                  <a:moveTo>
                    <a:pt x="5" y="162"/>
                  </a:moveTo>
                  <a:cubicBezTo>
                    <a:pt x="8" y="205"/>
                    <a:pt x="8" y="247"/>
                    <a:pt x="11" y="291"/>
                  </a:cubicBezTo>
                  <a:cubicBezTo>
                    <a:pt x="13" y="308"/>
                    <a:pt x="16" y="328"/>
                    <a:pt x="18" y="345"/>
                  </a:cubicBezTo>
                  <a:cubicBezTo>
                    <a:pt x="141" y="1571"/>
                    <a:pt x="1002" y="2775"/>
                    <a:pt x="2611" y="3711"/>
                  </a:cubicBezTo>
                  <a:cubicBezTo>
                    <a:pt x="6107" y="5743"/>
                    <a:pt x="11814" y="5741"/>
                    <a:pt x="15332" y="3709"/>
                  </a:cubicBezTo>
                  <a:cubicBezTo>
                    <a:pt x="16990" y="2754"/>
                    <a:pt x="17872" y="1514"/>
                    <a:pt x="17973" y="257"/>
                  </a:cubicBezTo>
                  <a:cubicBezTo>
                    <a:pt x="17976" y="222"/>
                    <a:pt x="17978" y="187"/>
                    <a:pt x="17979" y="150"/>
                  </a:cubicBezTo>
                  <a:cubicBezTo>
                    <a:pt x="17981" y="105"/>
                    <a:pt x="17984" y="59"/>
                    <a:pt x="17984" y="13"/>
                  </a:cubicBezTo>
                  <a:cubicBezTo>
                    <a:pt x="17984" y="10"/>
                    <a:pt x="17985" y="5"/>
                    <a:pt x="17985" y="0"/>
                  </a:cubicBezTo>
                  <a:lnTo>
                    <a:pt x="17990" y="1677"/>
                  </a:lnTo>
                  <a:cubicBezTo>
                    <a:pt x="17993" y="3020"/>
                    <a:pt x="17109" y="4366"/>
                    <a:pt x="15337" y="5387"/>
                  </a:cubicBezTo>
                  <a:cubicBezTo>
                    <a:pt x="11819" y="7419"/>
                    <a:pt x="6112" y="7421"/>
                    <a:pt x="2617" y="5389"/>
                  </a:cubicBezTo>
                  <a:cubicBezTo>
                    <a:pt x="879" y="4378"/>
                    <a:pt x="10" y="3054"/>
                    <a:pt x="5" y="1729"/>
                  </a:cubicBezTo>
                  <a:lnTo>
                    <a:pt x="1" y="53"/>
                  </a:lnTo>
                  <a:cubicBezTo>
                    <a:pt x="1" y="90"/>
                    <a:pt x="5" y="125"/>
                    <a:pt x="5" y="1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3435031" y="1450996"/>
              <a:ext cx="12410" cy="15207"/>
            </a:xfrm>
            <a:custGeom>
              <a:avLst/>
              <a:gdLst/>
              <a:ahLst/>
              <a:cxnLst/>
              <a:rect l="l" t="t" r="r" b="b"/>
              <a:pathLst>
                <a:path w="284" h="348" extrusionOk="0">
                  <a:moveTo>
                    <a:pt x="142" y="1"/>
                  </a:moveTo>
                  <a:cubicBezTo>
                    <a:pt x="65" y="1"/>
                    <a:pt x="2" y="78"/>
                    <a:pt x="1" y="173"/>
                  </a:cubicBezTo>
                  <a:cubicBezTo>
                    <a:pt x="1" y="269"/>
                    <a:pt x="64" y="347"/>
                    <a:pt x="142" y="347"/>
                  </a:cubicBezTo>
                  <a:cubicBezTo>
                    <a:pt x="221" y="347"/>
                    <a:pt x="284" y="270"/>
                    <a:pt x="284" y="175"/>
                  </a:cubicBezTo>
                  <a:cubicBezTo>
                    <a:pt x="284" y="79"/>
                    <a:pt x="221" y="1"/>
                    <a:pt x="142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3114168" y="1203193"/>
              <a:ext cx="717163" cy="265550"/>
            </a:xfrm>
            <a:custGeom>
              <a:avLst/>
              <a:gdLst/>
              <a:ahLst/>
              <a:cxnLst/>
              <a:rect l="l" t="t" r="r" b="b"/>
              <a:pathLst>
                <a:path w="16412" h="6077" extrusionOk="0">
                  <a:moveTo>
                    <a:pt x="11" y="4991"/>
                  </a:moveTo>
                  <a:cubicBezTo>
                    <a:pt x="13" y="4980"/>
                    <a:pt x="14" y="4969"/>
                    <a:pt x="16" y="4958"/>
                  </a:cubicBezTo>
                  <a:cubicBezTo>
                    <a:pt x="126" y="3826"/>
                    <a:pt x="926" y="2714"/>
                    <a:pt x="2418" y="1853"/>
                  </a:cubicBezTo>
                  <a:cubicBezTo>
                    <a:pt x="5629" y="1"/>
                    <a:pt x="10834" y="1"/>
                    <a:pt x="14023" y="1853"/>
                  </a:cubicBezTo>
                  <a:cubicBezTo>
                    <a:pt x="15512" y="2719"/>
                    <a:pt x="16302" y="3838"/>
                    <a:pt x="16393" y="4977"/>
                  </a:cubicBezTo>
                  <a:cubicBezTo>
                    <a:pt x="16396" y="5011"/>
                    <a:pt x="16396" y="5043"/>
                    <a:pt x="16398" y="5075"/>
                  </a:cubicBezTo>
                  <a:cubicBezTo>
                    <a:pt x="16411" y="5394"/>
                    <a:pt x="16370" y="5714"/>
                    <a:pt x="16275" y="6029"/>
                  </a:cubicBezTo>
                  <a:cubicBezTo>
                    <a:pt x="15990" y="5112"/>
                    <a:pt x="15242" y="4237"/>
                    <a:pt x="14027" y="3531"/>
                  </a:cubicBezTo>
                  <a:cubicBezTo>
                    <a:pt x="10838" y="1677"/>
                    <a:pt x="5633" y="1677"/>
                    <a:pt x="2423" y="3529"/>
                  </a:cubicBezTo>
                  <a:cubicBezTo>
                    <a:pt x="1179" y="4249"/>
                    <a:pt x="416" y="5144"/>
                    <a:pt x="133" y="6077"/>
                  </a:cubicBezTo>
                  <a:cubicBezTo>
                    <a:pt x="45" y="5795"/>
                    <a:pt x="0" y="5509"/>
                    <a:pt x="2" y="5226"/>
                  </a:cubicBezTo>
                  <a:cubicBezTo>
                    <a:pt x="2" y="5191"/>
                    <a:pt x="5" y="5152"/>
                    <a:pt x="5" y="5115"/>
                  </a:cubicBezTo>
                  <a:cubicBezTo>
                    <a:pt x="6" y="5075"/>
                    <a:pt x="8" y="5032"/>
                    <a:pt x="11" y="49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3077506" y="1203368"/>
              <a:ext cx="788041" cy="455197"/>
            </a:xfrm>
            <a:custGeom>
              <a:avLst/>
              <a:gdLst/>
              <a:ahLst/>
              <a:cxnLst/>
              <a:rect l="l" t="t" r="r" b="b"/>
              <a:pathLst>
                <a:path w="18034" h="10417" extrusionOk="0">
                  <a:moveTo>
                    <a:pt x="9066" y="459"/>
                  </a:moveTo>
                  <a:cubicBezTo>
                    <a:pt x="11168" y="459"/>
                    <a:pt x="13267" y="922"/>
                    <a:pt x="14862" y="1849"/>
                  </a:cubicBezTo>
                  <a:cubicBezTo>
                    <a:pt x="16351" y="2715"/>
                    <a:pt x="17141" y="3834"/>
                    <a:pt x="17232" y="4971"/>
                  </a:cubicBezTo>
                  <a:cubicBezTo>
                    <a:pt x="17235" y="5005"/>
                    <a:pt x="17235" y="5039"/>
                    <a:pt x="17237" y="5071"/>
                  </a:cubicBezTo>
                  <a:cubicBezTo>
                    <a:pt x="17250" y="5390"/>
                    <a:pt x="17209" y="5710"/>
                    <a:pt x="17114" y="6025"/>
                  </a:cubicBezTo>
                  <a:cubicBezTo>
                    <a:pt x="16830" y="6955"/>
                    <a:pt x="16068" y="7851"/>
                    <a:pt x="14823" y="8569"/>
                  </a:cubicBezTo>
                  <a:cubicBezTo>
                    <a:pt x="13218" y="9496"/>
                    <a:pt x="11114" y="9959"/>
                    <a:pt x="9012" y="9959"/>
                  </a:cubicBezTo>
                  <a:cubicBezTo>
                    <a:pt x="6911" y="9959"/>
                    <a:pt x="4813" y="9496"/>
                    <a:pt x="3219" y="8571"/>
                  </a:cubicBezTo>
                  <a:cubicBezTo>
                    <a:pt x="2004" y="7863"/>
                    <a:pt x="1256" y="6988"/>
                    <a:pt x="972" y="6071"/>
                  </a:cubicBezTo>
                  <a:cubicBezTo>
                    <a:pt x="884" y="5791"/>
                    <a:pt x="839" y="5505"/>
                    <a:pt x="841" y="5222"/>
                  </a:cubicBezTo>
                  <a:cubicBezTo>
                    <a:pt x="841" y="5185"/>
                    <a:pt x="844" y="5148"/>
                    <a:pt x="844" y="5111"/>
                  </a:cubicBezTo>
                  <a:cubicBezTo>
                    <a:pt x="845" y="5071"/>
                    <a:pt x="847" y="5028"/>
                    <a:pt x="850" y="4987"/>
                  </a:cubicBezTo>
                  <a:cubicBezTo>
                    <a:pt x="852" y="4976"/>
                    <a:pt x="853" y="4965"/>
                    <a:pt x="855" y="4954"/>
                  </a:cubicBezTo>
                  <a:cubicBezTo>
                    <a:pt x="965" y="3822"/>
                    <a:pt x="1765" y="2710"/>
                    <a:pt x="3257" y="1847"/>
                  </a:cubicBezTo>
                  <a:cubicBezTo>
                    <a:pt x="4862" y="922"/>
                    <a:pt x="6965" y="459"/>
                    <a:pt x="9066" y="459"/>
                  </a:cubicBezTo>
                  <a:close/>
                  <a:moveTo>
                    <a:pt x="9070" y="0"/>
                  </a:moveTo>
                  <a:cubicBezTo>
                    <a:pt x="6767" y="0"/>
                    <a:pt x="4460" y="509"/>
                    <a:pt x="2700" y="1526"/>
                  </a:cubicBezTo>
                  <a:cubicBezTo>
                    <a:pt x="882" y="2575"/>
                    <a:pt x="1" y="3965"/>
                    <a:pt x="53" y="5345"/>
                  </a:cubicBezTo>
                  <a:cubicBezTo>
                    <a:pt x="56" y="5388"/>
                    <a:pt x="56" y="5430"/>
                    <a:pt x="59" y="5473"/>
                  </a:cubicBezTo>
                  <a:cubicBezTo>
                    <a:pt x="61" y="5491"/>
                    <a:pt x="64" y="5510"/>
                    <a:pt x="66" y="5528"/>
                  </a:cubicBezTo>
                  <a:cubicBezTo>
                    <a:pt x="189" y="6754"/>
                    <a:pt x="1050" y="7958"/>
                    <a:pt x="2659" y="8894"/>
                  </a:cubicBezTo>
                  <a:cubicBezTo>
                    <a:pt x="4406" y="9909"/>
                    <a:pt x="6706" y="10417"/>
                    <a:pt x="9009" y="10417"/>
                  </a:cubicBezTo>
                  <a:cubicBezTo>
                    <a:pt x="11313" y="10417"/>
                    <a:pt x="13620" y="9908"/>
                    <a:pt x="15380" y="8892"/>
                  </a:cubicBezTo>
                  <a:cubicBezTo>
                    <a:pt x="17038" y="7937"/>
                    <a:pt x="17920" y="6697"/>
                    <a:pt x="18021" y="5440"/>
                  </a:cubicBezTo>
                  <a:cubicBezTo>
                    <a:pt x="18024" y="5405"/>
                    <a:pt x="18026" y="5370"/>
                    <a:pt x="18027" y="5333"/>
                  </a:cubicBezTo>
                  <a:cubicBezTo>
                    <a:pt x="18029" y="5288"/>
                    <a:pt x="18032" y="5242"/>
                    <a:pt x="18032" y="5196"/>
                  </a:cubicBezTo>
                  <a:cubicBezTo>
                    <a:pt x="18033" y="3865"/>
                    <a:pt x="17164" y="2536"/>
                    <a:pt x="15423" y="1526"/>
                  </a:cubicBezTo>
                  <a:cubicBezTo>
                    <a:pt x="13675" y="509"/>
                    <a:pt x="11374" y="0"/>
                    <a:pt x="90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3461860" y="1414247"/>
              <a:ext cx="15163" cy="12366"/>
            </a:xfrm>
            <a:custGeom>
              <a:avLst/>
              <a:gdLst/>
              <a:ahLst/>
              <a:cxnLst/>
              <a:rect l="l" t="t" r="r" b="b"/>
              <a:pathLst>
                <a:path w="347" h="283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7"/>
                    <a:pt x="77" y="282"/>
                    <a:pt x="173" y="282"/>
                  </a:cubicBezTo>
                  <a:cubicBezTo>
                    <a:pt x="174" y="282"/>
                    <a:pt x="175" y="282"/>
                    <a:pt x="176" y="282"/>
                  </a:cubicBezTo>
                  <a:cubicBezTo>
                    <a:pt x="271" y="282"/>
                    <a:pt x="345" y="218"/>
                    <a:pt x="345" y="142"/>
                  </a:cubicBezTo>
                  <a:cubicBezTo>
                    <a:pt x="347" y="65"/>
                    <a:pt x="270" y="1"/>
                    <a:pt x="174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3423189" y="1410533"/>
              <a:ext cx="93163" cy="104918"/>
            </a:xfrm>
            <a:custGeom>
              <a:avLst/>
              <a:gdLst/>
              <a:ahLst/>
              <a:cxnLst/>
              <a:rect l="l" t="t" r="r" b="b"/>
              <a:pathLst>
                <a:path w="2132" h="2401" extrusionOk="0"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lnTo>
                    <a:pt x="1" y="6"/>
                  </a:lnTo>
                  <a:lnTo>
                    <a:pt x="1" y="6"/>
                  </a:lnTo>
                  <a:close/>
                  <a:moveTo>
                    <a:pt x="2125" y="1"/>
                  </a:moveTo>
                  <a:lnTo>
                    <a:pt x="2125" y="3"/>
                  </a:lnTo>
                  <a:cubicBezTo>
                    <a:pt x="2125" y="13"/>
                    <a:pt x="2122" y="24"/>
                    <a:pt x="2121" y="35"/>
                  </a:cubicBezTo>
                  <a:cubicBezTo>
                    <a:pt x="2121" y="44"/>
                    <a:pt x="2121" y="53"/>
                    <a:pt x="2119" y="63"/>
                  </a:cubicBezTo>
                  <a:cubicBezTo>
                    <a:pt x="2118" y="73"/>
                    <a:pt x="2114" y="84"/>
                    <a:pt x="2111" y="95"/>
                  </a:cubicBezTo>
                  <a:cubicBezTo>
                    <a:pt x="2108" y="102"/>
                    <a:pt x="2107" y="112"/>
                    <a:pt x="2104" y="121"/>
                  </a:cubicBezTo>
                  <a:cubicBezTo>
                    <a:pt x="2101" y="132"/>
                    <a:pt x="2096" y="142"/>
                    <a:pt x="2091" y="153"/>
                  </a:cubicBezTo>
                  <a:cubicBezTo>
                    <a:pt x="2087" y="162"/>
                    <a:pt x="2084" y="170"/>
                    <a:pt x="2081" y="179"/>
                  </a:cubicBezTo>
                  <a:cubicBezTo>
                    <a:pt x="2074" y="189"/>
                    <a:pt x="2067" y="199"/>
                    <a:pt x="2061" y="209"/>
                  </a:cubicBezTo>
                  <a:cubicBezTo>
                    <a:pt x="2056" y="218"/>
                    <a:pt x="2051" y="227"/>
                    <a:pt x="2047" y="236"/>
                  </a:cubicBezTo>
                  <a:cubicBezTo>
                    <a:pt x="2038" y="246"/>
                    <a:pt x="2030" y="256"/>
                    <a:pt x="2021" y="267"/>
                  </a:cubicBezTo>
                  <a:cubicBezTo>
                    <a:pt x="2014" y="273"/>
                    <a:pt x="2010" y="282"/>
                    <a:pt x="2002" y="290"/>
                  </a:cubicBezTo>
                  <a:cubicBezTo>
                    <a:pt x="1991" y="301"/>
                    <a:pt x="1981" y="312"/>
                    <a:pt x="1970" y="321"/>
                  </a:cubicBezTo>
                  <a:cubicBezTo>
                    <a:pt x="1961" y="329"/>
                    <a:pt x="1956" y="336"/>
                    <a:pt x="1947" y="342"/>
                  </a:cubicBezTo>
                  <a:cubicBezTo>
                    <a:pt x="1936" y="353"/>
                    <a:pt x="1921" y="364"/>
                    <a:pt x="1908" y="373"/>
                  </a:cubicBezTo>
                  <a:cubicBezTo>
                    <a:pt x="1901" y="381"/>
                    <a:pt x="1893" y="387"/>
                    <a:pt x="1885" y="392"/>
                  </a:cubicBezTo>
                  <a:cubicBezTo>
                    <a:pt x="1862" y="410"/>
                    <a:pt x="1838" y="426"/>
                    <a:pt x="1811" y="439"/>
                  </a:cubicBezTo>
                  <a:cubicBezTo>
                    <a:pt x="1603" y="560"/>
                    <a:pt x="1332" y="620"/>
                    <a:pt x="1061" y="620"/>
                  </a:cubicBezTo>
                  <a:cubicBezTo>
                    <a:pt x="789" y="620"/>
                    <a:pt x="517" y="560"/>
                    <a:pt x="310" y="439"/>
                  </a:cubicBezTo>
                  <a:cubicBezTo>
                    <a:pt x="284" y="426"/>
                    <a:pt x="259" y="410"/>
                    <a:pt x="238" y="392"/>
                  </a:cubicBezTo>
                  <a:cubicBezTo>
                    <a:pt x="232" y="389"/>
                    <a:pt x="227" y="386"/>
                    <a:pt x="221" y="379"/>
                  </a:cubicBezTo>
                  <a:cubicBezTo>
                    <a:pt x="206" y="367"/>
                    <a:pt x="189" y="356"/>
                    <a:pt x="175" y="342"/>
                  </a:cubicBezTo>
                  <a:cubicBezTo>
                    <a:pt x="169" y="338"/>
                    <a:pt x="162" y="330"/>
                    <a:pt x="156" y="326"/>
                  </a:cubicBezTo>
                  <a:cubicBezTo>
                    <a:pt x="144" y="315"/>
                    <a:pt x="132" y="302"/>
                    <a:pt x="121" y="290"/>
                  </a:cubicBezTo>
                  <a:cubicBezTo>
                    <a:pt x="115" y="284"/>
                    <a:pt x="110" y="278"/>
                    <a:pt x="106" y="272"/>
                  </a:cubicBezTo>
                  <a:cubicBezTo>
                    <a:pt x="96" y="258"/>
                    <a:pt x="87" y="247"/>
                    <a:pt x="78" y="236"/>
                  </a:cubicBezTo>
                  <a:cubicBezTo>
                    <a:pt x="73" y="229"/>
                    <a:pt x="69" y="221"/>
                    <a:pt x="64" y="213"/>
                  </a:cubicBezTo>
                  <a:cubicBezTo>
                    <a:pt x="56" y="201"/>
                    <a:pt x="50" y="190"/>
                    <a:pt x="44" y="179"/>
                  </a:cubicBezTo>
                  <a:cubicBezTo>
                    <a:pt x="39" y="172"/>
                    <a:pt x="36" y="162"/>
                    <a:pt x="33" y="153"/>
                  </a:cubicBezTo>
                  <a:cubicBezTo>
                    <a:pt x="29" y="142"/>
                    <a:pt x="24" y="133"/>
                    <a:pt x="19" y="122"/>
                  </a:cubicBezTo>
                  <a:cubicBezTo>
                    <a:pt x="18" y="115"/>
                    <a:pt x="15" y="106"/>
                    <a:pt x="13" y="96"/>
                  </a:cubicBezTo>
                  <a:cubicBezTo>
                    <a:pt x="10" y="86"/>
                    <a:pt x="7" y="75"/>
                    <a:pt x="6" y="64"/>
                  </a:cubicBezTo>
                  <a:cubicBezTo>
                    <a:pt x="4" y="55"/>
                    <a:pt x="4" y="46"/>
                    <a:pt x="4" y="36"/>
                  </a:cubicBezTo>
                  <a:cubicBezTo>
                    <a:pt x="3" y="27"/>
                    <a:pt x="1" y="17"/>
                    <a:pt x="1" y="6"/>
                  </a:cubicBezTo>
                  <a:lnTo>
                    <a:pt x="1" y="6"/>
                  </a:lnTo>
                  <a:lnTo>
                    <a:pt x="7" y="1788"/>
                  </a:lnTo>
                  <a:cubicBezTo>
                    <a:pt x="9" y="1944"/>
                    <a:pt x="112" y="2101"/>
                    <a:pt x="318" y="2221"/>
                  </a:cubicBezTo>
                  <a:cubicBezTo>
                    <a:pt x="525" y="2341"/>
                    <a:pt x="796" y="2401"/>
                    <a:pt x="1067" y="2401"/>
                  </a:cubicBezTo>
                  <a:cubicBezTo>
                    <a:pt x="1338" y="2401"/>
                    <a:pt x="1610" y="2341"/>
                    <a:pt x="1818" y="2221"/>
                  </a:cubicBezTo>
                  <a:cubicBezTo>
                    <a:pt x="2027" y="2099"/>
                    <a:pt x="2131" y="1942"/>
                    <a:pt x="2131" y="1784"/>
                  </a:cubicBezTo>
                  <a:lnTo>
                    <a:pt x="2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3426160" y="1387243"/>
              <a:ext cx="86477" cy="47019"/>
            </a:xfrm>
            <a:custGeom>
              <a:avLst/>
              <a:gdLst/>
              <a:ahLst/>
              <a:cxnLst/>
              <a:rect l="l" t="t" r="r" b="b"/>
              <a:pathLst>
                <a:path w="1979" h="1076" extrusionOk="0">
                  <a:moveTo>
                    <a:pt x="997" y="0"/>
                  </a:moveTo>
                  <a:cubicBezTo>
                    <a:pt x="727" y="0"/>
                    <a:pt x="474" y="60"/>
                    <a:pt x="285" y="169"/>
                  </a:cubicBezTo>
                  <a:lnTo>
                    <a:pt x="285" y="171"/>
                  </a:lnTo>
                  <a:cubicBezTo>
                    <a:pt x="101" y="277"/>
                    <a:pt x="1" y="422"/>
                    <a:pt x="13" y="563"/>
                  </a:cubicBezTo>
                  <a:lnTo>
                    <a:pt x="14" y="576"/>
                  </a:lnTo>
                  <a:lnTo>
                    <a:pt x="14" y="585"/>
                  </a:lnTo>
                  <a:cubicBezTo>
                    <a:pt x="16" y="589"/>
                    <a:pt x="18" y="594"/>
                    <a:pt x="18" y="600"/>
                  </a:cubicBezTo>
                  <a:lnTo>
                    <a:pt x="21" y="609"/>
                  </a:lnTo>
                  <a:lnTo>
                    <a:pt x="24" y="622"/>
                  </a:lnTo>
                  <a:cubicBezTo>
                    <a:pt x="25" y="625"/>
                    <a:pt x="25" y="628"/>
                    <a:pt x="27" y="632"/>
                  </a:cubicBezTo>
                  <a:cubicBezTo>
                    <a:pt x="28" y="635"/>
                    <a:pt x="30" y="642"/>
                    <a:pt x="31" y="646"/>
                  </a:cubicBezTo>
                  <a:lnTo>
                    <a:pt x="38" y="657"/>
                  </a:lnTo>
                  <a:lnTo>
                    <a:pt x="42" y="668"/>
                  </a:lnTo>
                  <a:cubicBezTo>
                    <a:pt x="42" y="672"/>
                    <a:pt x="44" y="675"/>
                    <a:pt x="45" y="677"/>
                  </a:cubicBezTo>
                  <a:cubicBezTo>
                    <a:pt x="48" y="683"/>
                    <a:pt x="53" y="691"/>
                    <a:pt x="56" y="695"/>
                  </a:cubicBezTo>
                  <a:lnTo>
                    <a:pt x="62" y="705"/>
                  </a:lnTo>
                  <a:lnTo>
                    <a:pt x="68" y="715"/>
                  </a:lnTo>
                  <a:cubicBezTo>
                    <a:pt x="70" y="719"/>
                    <a:pt x="71" y="722"/>
                    <a:pt x="74" y="725"/>
                  </a:cubicBezTo>
                  <a:cubicBezTo>
                    <a:pt x="79" y="734"/>
                    <a:pt x="85" y="739"/>
                    <a:pt x="91" y="748"/>
                  </a:cubicBezTo>
                  <a:lnTo>
                    <a:pt x="98" y="754"/>
                  </a:lnTo>
                  <a:lnTo>
                    <a:pt x="107" y="765"/>
                  </a:lnTo>
                  <a:lnTo>
                    <a:pt x="111" y="771"/>
                  </a:lnTo>
                  <a:cubicBezTo>
                    <a:pt x="119" y="780"/>
                    <a:pt x="128" y="788"/>
                    <a:pt x="136" y="797"/>
                  </a:cubicBezTo>
                  <a:lnTo>
                    <a:pt x="142" y="802"/>
                  </a:lnTo>
                  <a:lnTo>
                    <a:pt x="153" y="812"/>
                  </a:lnTo>
                  <a:lnTo>
                    <a:pt x="159" y="817"/>
                  </a:lnTo>
                  <a:cubicBezTo>
                    <a:pt x="171" y="829"/>
                    <a:pt x="185" y="840"/>
                    <a:pt x="201" y="851"/>
                  </a:cubicBezTo>
                  <a:lnTo>
                    <a:pt x="214" y="863"/>
                  </a:lnTo>
                  <a:cubicBezTo>
                    <a:pt x="236" y="879"/>
                    <a:pt x="258" y="892"/>
                    <a:pt x="282" y="905"/>
                  </a:cubicBezTo>
                  <a:cubicBezTo>
                    <a:pt x="470" y="1014"/>
                    <a:pt x="724" y="1075"/>
                    <a:pt x="993" y="1075"/>
                  </a:cubicBezTo>
                  <a:cubicBezTo>
                    <a:pt x="1262" y="1075"/>
                    <a:pt x="1516" y="1015"/>
                    <a:pt x="1705" y="905"/>
                  </a:cubicBezTo>
                  <a:cubicBezTo>
                    <a:pt x="1728" y="891"/>
                    <a:pt x="1751" y="877"/>
                    <a:pt x="1773" y="863"/>
                  </a:cubicBezTo>
                  <a:cubicBezTo>
                    <a:pt x="1776" y="860"/>
                    <a:pt x="1779" y="857"/>
                    <a:pt x="1782" y="854"/>
                  </a:cubicBezTo>
                  <a:lnTo>
                    <a:pt x="1793" y="845"/>
                  </a:lnTo>
                  <a:lnTo>
                    <a:pt x="1802" y="839"/>
                  </a:lnTo>
                  <a:cubicBezTo>
                    <a:pt x="1811" y="832"/>
                    <a:pt x="1820" y="825"/>
                    <a:pt x="1830" y="819"/>
                  </a:cubicBezTo>
                  <a:cubicBezTo>
                    <a:pt x="1833" y="814"/>
                    <a:pt x="1836" y="812"/>
                    <a:pt x="1839" y="808"/>
                  </a:cubicBezTo>
                  <a:lnTo>
                    <a:pt x="1848" y="799"/>
                  </a:lnTo>
                  <a:lnTo>
                    <a:pt x="1857" y="792"/>
                  </a:lnTo>
                  <a:cubicBezTo>
                    <a:pt x="1863" y="785"/>
                    <a:pt x="1870" y="777"/>
                    <a:pt x="1876" y="771"/>
                  </a:cubicBezTo>
                  <a:cubicBezTo>
                    <a:pt x="1880" y="768"/>
                    <a:pt x="1882" y="765"/>
                    <a:pt x="1885" y="760"/>
                  </a:cubicBezTo>
                  <a:lnTo>
                    <a:pt x="1893" y="749"/>
                  </a:lnTo>
                  <a:lnTo>
                    <a:pt x="1900" y="742"/>
                  </a:lnTo>
                  <a:cubicBezTo>
                    <a:pt x="1906" y="734"/>
                    <a:pt x="1911" y="729"/>
                    <a:pt x="1914" y="723"/>
                  </a:cubicBezTo>
                  <a:cubicBezTo>
                    <a:pt x="1917" y="720"/>
                    <a:pt x="1919" y="717"/>
                    <a:pt x="1922" y="712"/>
                  </a:cubicBezTo>
                  <a:lnTo>
                    <a:pt x="1928" y="702"/>
                  </a:lnTo>
                  <a:lnTo>
                    <a:pt x="1934" y="692"/>
                  </a:lnTo>
                  <a:cubicBezTo>
                    <a:pt x="1937" y="688"/>
                    <a:pt x="1940" y="682"/>
                    <a:pt x="1943" y="675"/>
                  </a:cubicBezTo>
                  <a:cubicBezTo>
                    <a:pt x="1946" y="674"/>
                    <a:pt x="1946" y="671"/>
                    <a:pt x="1948" y="666"/>
                  </a:cubicBezTo>
                  <a:lnTo>
                    <a:pt x="1953" y="655"/>
                  </a:lnTo>
                  <a:lnTo>
                    <a:pt x="1957" y="646"/>
                  </a:lnTo>
                  <a:cubicBezTo>
                    <a:pt x="1959" y="640"/>
                    <a:pt x="1962" y="635"/>
                    <a:pt x="1963" y="629"/>
                  </a:cubicBezTo>
                  <a:cubicBezTo>
                    <a:pt x="1965" y="626"/>
                    <a:pt x="1965" y="623"/>
                    <a:pt x="1965" y="619"/>
                  </a:cubicBezTo>
                  <a:lnTo>
                    <a:pt x="1970" y="608"/>
                  </a:lnTo>
                  <a:lnTo>
                    <a:pt x="1971" y="597"/>
                  </a:lnTo>
                  <a:cubicBezTo>
                    <a:pt x="1973" y="592"/>
                    <a:pt x="1974" y="588"/>
                    <a:pt x="1976" y="582"/>
                  </a:cubicBezTo>
                  <a:cubicBezTo>
                    <a:pt x="1976" y="579"/>
                    <a:pt x="1976" y="576"/>
                    <a:pt x="1976" y="572"/>
                  </a:cubicBezTo>
                  <a:lnTo>
                    <a:pt x="1976" y="560"/>
                  </a:lnTo>
                  <a:lnTo>
                    <a:pt x="1977" y="551"/>
                  </a:lnTo>
                  <a:cubicBezTo>
                    <a:pt x="1979" y="546"/>
                    <a:pt x="1979" y="540"/>
                    <a:pt x="1979" y="536"/>
                  </a:cubicBezTo>
                  <a:cubicBezTo>
                    <a:pt x="1979" y="402"/>
                    <a:pt x="1883" y="271"/>
                    <a:pt x="1710" y="169"/>
                  </a:cubicBezTo>
                  <a:cubicBezTo>
                    <a:pt x="1522" y="60"/>
                    <a:pt x="1267" y="0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3422621" y="1383791"/>
              <a:ext cx="93469" cy="53835"/>
            </a:xfrm>
            <a:custGeom>
              <a:avLst/>
              <a:gdLst/>
              <a:ahLst/>
              <a:cxnLst/>
              <a:rect l="l" t="t" r="r" b="b"/>
              <a:pathLst>
                <a:path w="2139" h="1232" extrusionOk="0">
                  <a:moveTo>
                    <a:pt x="1078" y="79"/>
                  </a:moveTo>
                  <a:cubicBezTo>
                    <a:pt x="1348" y="79"/>
                    <a:pt x="1601" y="139"/>
                    <a:pt x="1791" y="248"/>
                  </a:cubicBezTo>
                  <a:cubicBezTo>
                    <a:pt x="1964" y="350"/>
                    <a:pt x="2060" y="481"/>
                    <a:pt x="2060" y="615"/>
                  </a:cubicBezTo>
                  <a:cubicBezTo>
                    <a:pt x="2060" y="619"/>
                    <a:pt x="2060" y="625"/>
                    <a:pt x="2058" y="630"/>
                  </a:cubicBezTo>
                  <a:lnTo>
                    <a:pt x="2057" y="639"/>
                  </a:lnTo>
                  <a:lnTo>
                    <a:pt x="2057" y="651"/>
                  </a:lnTo>
                  <a:cubicBezTo>
                    <a:pt x="2057" y="655"/>
                    <a:pt x="2057" y="658"/>
                    <a:pt x="2055" y="661"/>
                  </a:cubicBezTo>
                  <a:cubicBezTo>
                    <a:pt x="2055" y="667"/>
                    <a:pt x="2054" y="671"/>
                    <a:pt x="2052" y="676"/>
                  </a:cubicBezTo>
                  <a:lnTo>
                    <a:pt x="2051" y="687"/>
                  </a:lnTo>
                  <a:lnTo>
                    <a:pt x="2046" y="698"/>
                  </a:lnTo>
                  <a:cubicBezTo>
                    <a:pt x="2046" y="702"/>
                    <a:pt x="2044" y="705"/>
                    <a:pt x="2044" y="708"/>
                  </a:cubicBezTo>
                  <a:cubicBezTo>
                    <a:pt x="2043" y="714"/>
                    <a:pt x="2040" y="719"/>
                    <a:pt x="2038" y="725"/>
                  </a:cubicBezTo>
                  <a:lnTo>
                    <a:pt x="2034" y="734"/>
                  </a:lnTo>
                  <a:lnTo>
                    <a:pt x="2029" y="745"/>
                  </a:lnTo>
                  <a:cubicBezTo>
                    <a:pt x="2027" y="750"/>
                    <a:pt x="2026" y="753"/>
                    <a:pt x="2024" y="754"/>
                  </a:cubicBezTo>
                  <a:cubicBezTo>
                    <a:pt x="2021" y="761"/>
                    <a:pt x="2018" y="767"/>
                    <a:pt x="2015" y="771"/>
                  </a:cubicBezTo>
                  <a:lnTo>
                    <a:pt x="2007" y="781"/>
                  </a:lnTo>
                  <a:lnTo>
                    <a:pt x="2003" y="791"/>
                  </a:lnTo>
                  <a:cubicBezTo>
                    <a:pt x="2000" y="796"/>
                    <a:pt x="1998" y="799"/>
                    <a:pt x="1995" y="802"/>
                  </a:cubicBezTo>
                  <a:cubicBezTo>
                    <a:pt x="1992" y="808"/>
                    <a:pt x="1987" y="813"/>
                    <a:pt x="1981" y="821"/>
                  </a:cubicBezTo>
                  <a:lnTo>
                    <a:pt x="1974" y="828"/>
                  </a:lnTo>
                  <a:lnTo>
                    <a:pt x="1966" y="839"/>
                  </a:lnTo>
                  <a:cubicBezTo>
                    <a:pt x="1963" y="844"/>
                    <a:pt x="1961" y="847"/>
                    <a:pt x="1957" y="850"/>
                  </a:cubicBezTo>
                  <a:cubicBezTo>
                    <a:pt x="1951" y="856"/>
                    <a:pt x="1944" y="864"/>
                    <a:pt x="1938" y="871"/>
                  </a:cubicBezTo>
                  <a:lnTo>
                    <a:pt x="1929" y="878"/>
                  </a:lnTo>
                  <a:lnTo>
                    <a:pt x="1918" y="887"/>
                  </a:lnTo>
                  <a:cubicBezTo>
                    <a:pt x="1917" y="891"/>
                    <a:pt x="1914" y="893"/>
                    <a:pt x="1911" y="898"/>
                  </a:cubicBezTo>
                  <a:cubicBezTo>
                    <a:pt x="1901" y="904"/>
                    <a:pt x="1892" y="911"/>
                    <a:pt x="1883" y="918"/>
                  </a:cubicBezTo>
                  <a:lnTo>
                    <a:pt x="1874" y="924"/>
                  </a:lnTo>
                  <a:lnTo>
                    <a:pt x="1863" y="933"/>
                  </a:lnTo>
                  <a:cubicBezTo>
                    <a:pt x="1860" y="936"/>
                    <a:pt x="1857" y="939"/>
                    <a:pt x="1854" y="942"/>
                  </a:cubicBezTo>
                  <a:cubicBezTo>
                    <a:pt x="1832" y="956"/>
                    <a:pt x="1809" y="970"/>
                    <a:pt x="1786" y="984"/>
                  </a:cubicBezTo>
                  <a:cubicBezTo>
                    <a:pt x="1595" y="1094"/>
                    <a:pt x="1343" y="1154"/>
                    <a:pt x="1074" y="1154"/>
                  </a:cubicBezTo>
                  <a:cubicBezTo>
                    <a:pt x="803" y="1154"/>
                    <a:pt x="551" y="1093"/>
                    <a:pt x="363" y="984"/>
                  </a:cubicBezTo>
                  <a:cubicBezTo>
                    <a:pt x="339" y="971"/>
                    <a:pt x="317" y="958"/>
                    <a:pt x="295" y="942"/>
                  </a:cubicBezTo>
                  <a:lnTo>
                    <a:pt x="282" y="930"/>
                  </a:lnTo>
                  <a:cubicBezTo>
                    <a:pt x="266" y="919"/>
                    <a:pt x="252" y="908"/>
                    <a:pt x="239" y="896"/>
                  </a:cubicBezTo>
                  <a:lnTo>
                    <a:pt x="232" y="891"/>
                  </a:lnTo>
                  <a:lnTo>
                    <a:pt x="223" y="881"/>
                  </a:lnTo>
                  <a:lnTo>
                    <a:pt x="217" y="876"/>
                  </a:lnTo>
                  <a:cubicBezTo>
                    <a:pt x="208" y="867"/>
                    <a:pt x="200" y="859"/>
                    <a:pt x="192" y="850"/>
                  </a:cubicBezTo>
                  <a:lnTo>
                    <a:pt x="186" y="844"/>
                  </a:lnTo>
                  <a:lnTo>
                    <a:pt x="179" y="833"/>
                  </a:lnTo>
                  <a:lnTo>
                    <a:pt x="172" y="827"/>
                  </a:lnTo>
                  <a:cubicBezTo>
                    <a:pt x="166" y="818"/>
                    <a:pt x="160" y="813"/>
                    <a:pt x="155" y="804"/>
                  </a:cubicBezTo>
                  <a:cubicBezTo>
                    <a:pt x="152" y="801"/>
                    <a:pt x="151" y="798"/>
                    <a:pt x="149" y="794"/>
                  </a:cubicBezTo>
                  <a:lnTo>
                    <a:pt x="143" y="784"/>
                  </a:lnTo>
                  <a:lnTo>
                    <a:pt x="137" y="774"/>
                  </a:lnTo>
                  <a:cubicBezTo>
                    <a:pt x="134" y="770"/>
                    <a:pt x="129" y="762"/>
                    <a:pt x="126" y="756"/>
                  </a:cubicBezTo>
                  <a:cubicBezTo>
                    <a:pt x="125" y="754"/>
                    <a:pt x="123" y="751"/>
                    <a:pt x="123" y="747"/>
                  </a:cubicBezTo>
                  <a:lnTo>
                    <a:pt x="117" y="736"/>
                  </a:lnTo>
                  <a:lnTo>
                    <a:pt x="112" y="725"/>
                  </a:lnTo>
                  <a:cubicBezTo>
                    <a:pt x="111" y="721"/>
                    <a:pt x="109" y="714"/>
                    <a:pt x="106" y="711"/>
                  </a:cubicBezTo>
                  <a:cubicBezTo>
                    <a:pt x="106" y="707"/>
                    <a:pt x="105" y="704"/>
                    <a:pt x="105" y="701"/>
                  </a:cubicBezTo>
                  <a:lnTo>
                    <a:pt x="102" y="688"/>
                  </a:lnTo>
                  <a:lnTo>
                    <a:pt x="99" y="679"/>
                  </a:lnTo>
                  <a:cubicBezTo>
                    <a:pt x="97" y="673"/>
                    <a:pt x="97" y="668"/>
                    <a:pt x="95" y="664"/>
                  </a:cubicBezTo>
                  <a:lnTo>
                    <a:pt x="95" y="655"/>
                  </a:lnTo>
                  <a:lnTo>
                    <a:pt x="94" y="642"/>
                  </a:lnTo>
                  <a:cubicBezTo>
                    <a:pt x="82" y="499"/>
                    <a:pt x="180" y="356"/>
                    <a:pt x="366" y="248"/>
                  </a:cubicBezTo>
                  <a:cubicBezTo>
                    <a:pt x="555" y="139"/>
                    <a:pt x="808" y="79"/>
                    <a:pt x="1078" y="79"/>
                  </a:cubicBezTo>
                  <a:close/>
                  <a:moveTo>
                    <a:pt x="1078" y="1"/>
                  </a:moveTo>
                  <a:cubicBezTo>
                    <a:pt x="806" y="1"/>
                    <a:pt x="534" y="61"/>
                    <a:pt x="326" y="181"/>
                  </a:cubicBezTo>
                  <a:cubicBezTo>
                    <a:pt x="105" y="308"/>
                    <a:pt x="0" y="481"/>
                    <a:pt x="17" y="648"/>
                  </a:cubicBezTo>
                  <a:cubicBezTo>
                    <a:pt x="17" y="658"/>
                    <a:pt x="17" y="667"/>
                    <a:pt x="19" y="676"/>
                  </a:cubicBezTo>
                  <a:cubicBezTo>
                    <a:pt x="20" y="687"/>
                    <a:pt x="23" y="698"/>
                    <a:pt x="26" y="708"/>
                  </a:cubicBezTo>
                  <a:cubicBezTo>
                    <a:pt x="28" y="718"/>
                    <a:pt x="31" y="727"/>
                    <a:pt x="32" y="734"/>
                  </a:cubicBezTo>
                  <a:cubicBezTo>
                    <a:pt x="37" y="745"/>
                    <a:pt x="42" y="754"/>
                    <a:pt x="46" y="765"/>
                  </a:cubicBezTo>
                  <a:cubicBezTo>
                    <a:pt x="49" y="774"/>
                    <a:pt x="52" y="784"/>
                    <a:pt x="57" y="791"/>
                  </a:cubicBezTo>
                  <a:cubicBezTo>
                    <a:pt x="63" y="802"/>
                    <a:pt x="69" y="813"/>
                    <a:pt x="77" y="825"/>
                  </a:cubicBezTo>
                  <a:cubicBezTo>
                    <a:pt x="82" y="833"/>
                    <a:pt x="86" y="841"/>
                    <a:pt x="91" y="848"/>
                  </a:cubicBezTo>
                  <a:cubicBezTo>
                    <a:pt x="100" y="859"/>
                    <a:pt x="109" y="870"/>
                    <a:pt x="119" y="884"/>
                  </a:cubicBezTo>
                  <a:cubicBezTo>
                    <a:pt x="123" y="890"/>
                    <a:pt x="128" y="896"/>
                    <a:pt x="134" y="902"/>
                  </a:cubicBezTo>
                  <a:cubicBezTo>
                    <a:pt x="145" y="914"/>
                    <a:pt x="157" y="927"/>
                    <a:pt x="169" y="938"/>
                  </a:cubicBezTo>
                  <a:cubicBezTo>
                    <a:pt x="175" y="942"/>
                    <a:pt x="182" y="950"/>
                    <a:pt x="188" y="954"/>
                  </a:cubicBezTo>
                  <a:cubicBezTo>
                    <a:pt x="202" y="968"/>
                    <a:pt x="219" y="979"/>
                    <a:pt x="234" y="991"/>
                  </a:cubicBezTo>
                  <a:cubicBezTo>
                    <a:pt x="240" y="998"/>
                    <a:pt x="245" y="1001"/>
                    <a:pt x="251" y="1004"/>
                  </a:cubicBezTo>
                  <a:cubicBezTo>
                    <a:pt x="272" y="1022"/>
                    <a:pt x="297" y="1038"/>
                    <a:pt x="323" y="1051"/>
                  </a:cubicBezTo>
                  <a:cubicBezTo>
                    <a:pt x="529" y="1173"/>
                    <a:pt x="802" y="1231"/>
                    <a:pt x="1074" y="1231"/>
                  </a:cubicBezTo>
                  <a:cubicBezTo>
                    <a:pt x="1344" y="1231"/>
                    <a:pt x="1615" y="1173"/>
                    <a:pt x="1824" y="1051"/>
                  </a:cubicBezTo>
                  <a:cubicBezTo>
                    <a:pt x="1851" y="1038"/>
                    <a:pt x="1875" y="1022"/>
                    <a:pt x="1898" y="1004"/>
                  </a:cubicBezTo>
                  <a:cubicBezTo>
                    <a:pt x="1906" y="999"/>
                    <a:pt x="1914" y="993"/>
                    <a:pt x="1921" y="985"/>
                  </a:cubicBezTo>
                  <a:cubicBezTo>
                    <a:pt x="1935" y="976"/>
                    <a:pt x="1949" y="965"/>
                    <a:pt x="1961" y="954"/>
                  </a:cubicBezTo>
                  <a:cubicBezTo>
                    <a:pt x="1969" y="948"/>
                    <a:pt x="1975" y="941"/>
                    <a:pt x="1983" y="933"/>
                  </a:cubicBezTo>
                  <a:cubicBezTo>
                    <a:pt x="1994" y="924"/>
                    <a:pt x="2006" y="913"/>
                    <a:pt x="2015" y="902"/>
                  </a:cubicBezTo>
                  <a:cubicBezTo>
                    <a:pt x="2023" y="894"/>
                    <a:pt x="2027" y="885"/>
                    <a:pt x="2034" y="879"/>
                  </a:cubicBezTo>
                  <a:cubicBezTo>
                    <a:pt x="2043" y="868"/>
                    <a:pt x="2052" y="858"/>
                    <a:pt x="2060" y="848"/>
                  </a:cubicBezTo>
                  <a:cubicBezTo>
                    <a:pt x="2064" y="839"/>
                    <a:pt x="2069" y="830"/>
                    <a:pt x="2075" y="821"/>
                  </a:cubicBezTo>
                  <a:cubicBezTo>
                    <a:pt x="2080" y="811"/>
                    <a:pt x="2087" y="801"/>
                    <a:pt x="2094" y="791"/>
                  </a:cubicBezTo>
                  <a:cubicBezTo>
                    <a:pt x="2097" y="782"/>
                    <a:pt x="2100" y="774"/>
                    <a:pt x="2104" y="765"/>
                  </a:cubicBezTo>
                  <a:cubicBezTo>
                    <a:pt x="2109" y="754"/>
                    <a:pt x="2114" y="744"/>
                    <a:pt x="2117" y="733"/>
                  </a:cubicBezTo>
                  <a:cubicBezTo>
                    <a:pt x="2121" y="724"/>
                    <a:pt x="2123" y="714"/>
                    <a:pt x="2124" y="707"/>
                  </a:cubicBezTo>
                  <a:cubicBezTo>
                    <a:pt x="2127" y="696"/>
                    <a:pt x="2131" y="685"/>
                    <a:pt x="2134" y="675"/>
                  </a:cubicBezTo>
                  <a:cubicBezTo>
                    <a:pt x="2134" y="665"/>
                    <a:pt x="2134" y="656"/>
                    <a:pt x="2135" y="647"/>
                  </a:cubicBezTo>
                  <a:cubicBezTo>
                    <a:pt x="2135" y="636"/>
                    <a:pt x="2138" y="625"/>
                    <a:pt x="2138" y="615"/>
                  </a:cubicBezTo>
                  <a:cubicBezTo>
                    <a:pt x="2138" y="458"/>
                    <a:pt x="2035" y="301"/>
                    <a:pt x="1829" y="182"/>
                  </a:cubicBezTo>
                  <a:cubicBezTo>
                    <a:pt x="1621" y="62"/>
                    <a:pt x="1351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3488253" y="1259125"/>
              <a:ext cx="141493" cy="79136"/>
            </a:xfrm>
            <a:custGeom>
              <a:avLst/>
              <a:gdLst/>
              <a:ahLst/>
              <a:cxnLst/>
              <a:rect l="l" t="t" r="r" b="b"/>
              <a:pathLst>
                <a:path w="3238" h="1811" extrusionOk="0">
                  <a:moveTo>
                    <a:pt x="3237" y="0"/>
                  </a:moveTo>
                  <a:lnTo>
                    <a:pt x="3237" y="0"/>
                  </a:lnTo>
                  <a:cubicBezTo>
                    <a:pt x="2305" y="651"/>
                    <a:pt x="1216" y="1217"/>
                    <a:pt x="1" y="1685"/>
                  </a:cubicBezTo>
                  <a:lnTo>
                    <a:pt x="1" y="1811"/>
                  </a:lnTo>
                  <a:cubicBezTo>
                    <a:pt x="1216" y="1345"/>
                    <a:pt x="2305" y="779"/>
                    <a:pt x="3236" y="128"/>
                  </a:cubicBezTo>
                  <a:lnTo>
                    <a:pt x="32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3477241" y="1198343"/>
              <a:ext cx="234568" cy="136293"/>
            </a:xfrm>
            <a:custGeom>
              <a:avLst/>
              <a:gdLst/>
              <a:ahLst/>
              <a:cxnLst/>
              <a:rect l="l" t="t" r="r" b="b"/>
              <a:pathLst>
                <a:path w="5368" h="3119" extrusionOk="0">
                  <a:moveTo>
                    <a:pt x="5231" y="1"/>
                  </a:moveTo>
                  <a:lnTo>
                    <a:pt x="2972" y="1095"/>
                  </a:lnTo>
                  <a:cubicBezTo>
                    <a:pt x="1854" y="1636"/>
                    <a:pt x="879" y="2270"/>
                    <a:pt x="78" y="2974"/>
                  </a:cubicBezTo>
                  <a:lnTo>
                    <a:pt x="1" y="3040"/>
                  </a:lnTo>
                  <a:lnTo>
                    <a:pt x="138" y="3119"/>
                  </a:lnTo>
                  <a:lnTo>
                    <a:pt x="253" y="3076"/>
                  </a:lnTo>
                  <a:cubicBezTo>
                    <a:pt x="1468" y="2610"/>
                    <a:pt x="2557" y="2042"/>
                    <a:pt x="3489" y="1391"/>
                  </a:cubicBezTo>
                  <a:lnTo>
                    <a:pt x="5367" y="81"/>
                  </a:lnTo>
                  <a:lnTo>
                    <a:pt x="523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3449756" y="1322572"/>
              <a:ext cx="42736" cy="95173"/>
            </a:xfrm>
            <a:custGeom>
              <a:avLst/>
              <a:gdLst/>
              <a:ahLst/>
              <a:cxnLst/>
              <a:rect l="l" t="t" r="r" b="b"/>
              <a:pathLst>
                <a:path w="978" h="2178" extrusionOk="0">
                  <a:moveTo>
                    <a:pt x="977" y="4"/>
                  </a:moveTo>
                  <a:lnTo>
                    <a:pt x="977" y="4"/>
                  </a:lnTo>
                  <a:lnTo>
                    <a:pt x="977" y="4"/>
                  </a:lnTo>
                  <a:cubicBezTo>
                    <a:pt x="977" y="4"/>
                    <a:pt x="977" y="4"/>
                    <a:pt x="977" y="4"/>
                  </a:cubicBezTo>
                  <a:close/>
                  <a:moveTo>
                    <a:pt x="4" y="0"/>
                  </a:moveTo>
                  <a:lnTo>
                    <a:pt x="1" y="1894"/>
                  </a:lnTo>
                  <a:cubicBezTo>
                    <a:pt x="1" y="1966"/>
                    <a:pt x="48" y="2039"/>
                    <a:pt x="144" y="2094"/>
                  </a:cubicBezTo>
                  <a:cubicBezTo>
                    <a:pt x="240" y="2149"/>
                    <a:pt x="365" y="2177"/>
                    <a:pt x="489" y="2177"/>
                  </a:cubicBezTo>
                  <a:cubicBezTo>
                    <a:pt x="614" y="2177"/>
                    <a:pt x="738" y="2149"/>
                    <a:pt x="833" y="2094"/>
                  </a:cubicBezTo>
                  <a:cubicBezTo>
                    <a:pt x="927" y="2040"/>
                    <a:pt x="973" y="1969"/>
                    <a:pt x="973" y="1897"/>
                  </a:cubicBezTo>
                  <a:lnTo>
                    <a:pt x="977" y="4"/>
                  </a:lnTo>
                  <a:lnTo>
                    <a:pt x="977" y="4"/>
                  </a:lnTo>
                  <a:cubicBezTo>
                    <a:pt x="977" y="8"/>
                    <a:pt x="976" y="13"/>
                    <a:pt x="976" y="17"/>
                  </a:cubicBezTo>
                  <a:cubicBezTo>
                    <a:pt x="974" y="22"/>
                    <a:pt x="974" y="25"/>
                    <a:pt x="974" y="30"/>
                  </a:cubicBezTo>
                  <a:cubicBezTo>
                    <a:pt x="974" y="34"/>
                    <a:pt x="973" y="39"/>
                    <a:pt x="971" y="45"/>
                  </a:cubicBezTo>
                  <a:cubicBezTo>
                    <a:pt x="970" y="48"/>
                    <a:pt x="970" y="53"/>
                    <a:pt x="968" y="56"/>
                  </a:cubicBezTo>
                  <a:cubicBezTo>
                    <a:pt x="967" y="60"/>
                    <a:pt x="963" y="65"/>
                    <a:pt x="962" y="70"/>
                  </a:cubicBezTo>
                  <a:cubicBezTo>
                    <a:pt x="960" y="74"/>
                    <a:pt x="960" y="79"/>
                    <a:pt x="957" y="82"/>
                  </a:cubicBezTo>
                  <a:cubicBezTo>
                    <a:pt x="956" y="87"/>
                    <a:pt x="951" y="93"/>
                    <a:pt x="948" y="97"/>
                  </a:cubicBezTo>
                  <a:cubicBezTo>
                    <a:pt x="947" y="100"/>
                    <a:pt x="945" y="104"/>
                    <a:pt x="942" y="108"/>
                  </a:cubicBezTo>
                  <a:cubicBezTo>
                    <a:pt x="939" y="113"/>
                    <a:pt x="933" y="119"/>
                    <a:pt x="928" y="124"/>
                  </a:cubicBezTo>
                  <a:cubicBezTo>
                    <a:pt x="927" y="127"/>
                    <a:pt x="925" y="130"/>
                    <a:pt x="922" y="133"/>
                  </a:cubicBezTo>
                  <a:cubicBezTo>
                    <a:pt x="917" y="137"/>
                    <a:pt x="911" y="144"/>
                    <a:pt x="907" y="150"/>
                  </a:cubicBezTo>
                  <a:cubicBezTo>
                    <a:pt x="902" y="153"/>
                    <a:pt x="900" y="154"/>
                    <a:pt x="897" y="157"/>
                  </a:cubicBezTo>
                  <a:cubicBezTo>
                    <a:pt x="890" y="164"/>
                    <a:pt x="883" y="168"/>
                    <a:pt x="877" y="174"/>
                  </a:cubicBezTo>
                  <a:cubicBezTo>
                    <a:pt x="874" y="176"/>
                    <a:pt x="871" y="179"/>
                    <a:pt x="868" y="180"/>
                  </a:cubicBezTo>
                  <a:cubicBezTo>
                    <a:pt x="859" y="188"/>
                    <a:pt x="847" y="196"/>
                    <a:pt x="834" y="200"/>
                  </a:cubicBezTo>
                  <a:cubicBezTo>
                    <a:pt x="739" y="255"/>
                    <a:pt x="615" y="283"/>
                    <a:pt x="490" y="283"/>
                  </a:cubicBezTo>
                  <a:cubicBezTo>
                    <a:pt x="366" y="283"/>
                    <a:pt x="242" y="256"/>
                    <a:pt x="148" y="200"/>
                  </a:cubicBezTo>
                  <a:cubicBezTo>
                    <a:pt x="136" y="196"/>
                    <a:pt x="125" y="188"/>
                    <a:pt x="114" y="180"/>
                  </a:cubicBezTo>
                  <a:cubicBezTo>
                    <a:pt x="110" y="177"/>
                    <a:pt x="107" y="174"/>
                    <a:pt x="104" y="171"/>
                  </a:cubicBezTo>
                  <a:cubicBezTo>
                    <a:pt x="97" y="167"/>
                    <a:pt x="91" y="162"/>
                    <a:pt x="85" y="157"/>
                  </a:cubicBezTo>
                  <a:cubicBezTo>
                    <a:pt x="81" y="153"/>
                    <a:pt x="79" y="151"/>
                    <a:pt x="76" y="148"/>
                  </a:cubicBezTo>
                  <a:cubicBezTo>
                    <a:pt x="70" y="142"/>
                    <a:pt x="65" y="137"/>
                    <a:pt x="61" y="133"/>
                  </a:cubicBezTo>
                  <a:cubicBezTo>
                    <a:pt x="57" y="130"/>
                    <a:pt x="54" y="125"/>
                    <a:pt x="51" y="124"/>
                  </a:cubicBezTo>
                  <a:cubicBezTo>
                    <a:pt x="48" y="117"/>
                    <a:pt x="44" y="113"/>
                    <a:pt x="41" y="108"/>
                  </a:cubicBezTo>
                  <a:cubicBezTo>
                    <a:pt x="37" y="104"/>
                    <a:pt x="36" y="99"/>
                    <a:pt x="33" y="96"/>
                  </a:cubicBezTo>
                  <a:cubicBezTo>
                    <a:pt x="31" y="91"/>
                    <a:pt x="27" y="87"/>
                    <a:pt x="25" y="82"/>
                  </a:cubicBezTo>
                  <a:cubicBezTo>
                    <a:pt x="22" y="79"/>
                    <a:pt x="22" y="73"/>
                    <a:pt x="19" y="70"/>
                  </a:cubicBezTo>
                  <a:cubicBezTo>
                    <a:pt x="17" y="65"/>
                    <a:pt x="14" y="60"/>
                    <a:pt x="14" y="54"/>
                  </a:cubicBezTo>
                  <a:cubicBezTo>
                    <a:pt x="13" y="51"/>
                    <a:pt x="11" y="48"/>
                    <a:pt x="10" y="42"/>
                  </a:cubicBezTo>
                  <a:cubicBezTo>
                    <a:pt x="10" y="39"/>
                    <a:pt x="8" y="34"/>
                    <a:pt x="7" y="28"/>
                  </a:cubicBezTo>
                  <a:cubicBezTo>
                    <a:pt x="5" y="24"/>
                    <a:pt x="5" y="20"/>
                    <a:pt x="5" y="17"/>
                  </a:cubicBezTo>
                  <a:cubicBezTo>
                    <a:pt x="5" y="11"/>
                    <a:pt x="4" y="7"/>
                    <a:pt x="4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3449887" y="1310337"/>
              <a:ext cx="42867" cy="24602"/>
            </a:xfrm>
            <a:custGeom>
              <a:avLst/>
              <a:gdLst/>
              <a:ahLst/>
              <a:cxnLst/>
              <a:rect l="l" t="t" r="r" b="b"/>
              <a:pathLst>
                <a:path w="981" h="563" extrusionOk="0">
                  <a:moveTo>
                    <a:pt x="487" y="0"/>
                  </a:moveTo>
                  <a:cubicBezTo>
                    <a:pt x="362" y="0"/>
                    <a:pt x="237" y="27"/>
                    <a:pt x="142" y="82"/>
                  </a:cubicBezTo>
                  <a:cubicBezTo>
                    <a:pt x="48" y="137"/>
                    <a:pt x="1" y="210"/>
                    <a:pt x="1" y="282"/>
                  </a:cubicBezTo>
                  <a:cubicBezTo>
                    <a:pt x="1" y="287"/>
                    <a:pt x="2" y="291"/>
                    <a:pt x="2" y="297"/>
                  </a:cubicBezTo>
                  <a:cubicBezTo>
                    <a:pt x="2" y="300"/>
                    <a:pt x="2" y="304"/>
                    <a:pt x="4" y="308"/>
                  </a:cubicBezTo>
                  <a:cubicBezTo>
                    <a:pt x="5" y="314"/>
                    <a:pt x="5" y="319"/>
                    <a:pt x="7" y="322"/>
                  </a:cubicBezTo>
                  <a:cubicBezTo>
                    <a:pt x="8" y="328"/>
                    <a:pt x="10" y="331"/>
                    <a:pt x="11" y="334"/>
                  </a:cubicBezTo>
                  <a:cubicBezTo>
                    <a:pt x="11" y="340"/>
                    <a:pt x="14" y="345"/>
                    <a:pt x="16" y="350"/>
                  </a:cubicBezTo>
                  <a:cubicBezTo>
                    <a:pt x="19" y="354"/>
                    <a:pt x="19" y="359"/>
                    <a:pt x="22" y="362"/>
                  </a:cubicBezTo>
                  <a:cubicBezTo>
                    <a:pt x="24" y="367"/>
                    <a:pt x="28" y="371"/>
                    <a:pt x="30" y="376"/>
                  </a:cubicBezTo>
                  <a:cubicBezTo>
                    <a:pt x="33" y="379"/>
                    <a:pt x="34" y="384"/>
                    <a:pt x="38" y="388"/>
                  </a:cubicBezTo>
                  <a:cubicBezTo>
                    <a:pt x="41" y="393"/>
                    <a:pt x="45" y="397"/>
                    <a:pt x="48" y="402"/>
                  </a:cubicBezTo>
                  <a:cubicBezTo>
                    <a:pt x="51" y="404"/>
                    <a:pt x="54" y="410"/>
                    <a:pt x="58" y="413"/>
                  </a:cubicBezTo>
                  <a:cubicBezTo>
                    <a:pt x="62" y="417"/>
                    <a:pt x="67" y="422"/>
                    <a:pt x="73" y="427"/>
                  </a:cubicBezTo>
                  <a:cubicBezTo>
                    <a:pt x="76" y="431"/>
                    <a:pt x="78" y="433"/>
                    <a:pt x="82" y="437"/>
                  </a:cubicBezTo>
                  <a:cubicBezTo>
                    <a:pt x="88" y="442"/>
                    <a:pt x="94" y="447"/>
                    <a:pt x="101" y="451"/>
                  </a:cubicBezTo>
                  <a:cubicBezTo>
                    <a:pt x="104" y="454"/>
                    <a:pt x="107" y="457"/>
                    <a:pt x="111" y="460"/>
                  </a:cubicBezTo>
                  <a:cubicBezTo>
                    <a:pt x="122" y="468"/>
                    <a:pt x="133" y="474"/>
                    <a:pt x="145" y="480"/>
                  </a:cubicBezTo>
                  <a:cubicBezTo>
                    <a:pt x="239" y="536"/>
                    <a:pt x="363" y="563"/>
                    <a:pt x="487" y="563"/>
                  </a:cubicBezTo>
                  <a:cubicBezTo>
                    <a:pt x="612" y="563"/>
                    <a:pt x="736" y="535"/>
                    <a:pt x="831" y="480"/>
                  </a:cubicBezTo>
                  <a:cubicBezTo>
                    <a:pt x="844" y="474"/>
                    <a:pt x="856" y="468"/>
                    <a:pt x="865" y="460"/>
                  </a:cubicBezTo>
                  <a:cubicBezTo>
                    <a:pt x="868" y="459"/>
                    <a:pt x="871" y="456"/>
                    <a:pt x="874" y="454"/>
                  </a:cubicBezTo>
                  <a:cubicBezTo>
                    <a:pt x="880" y="448"/>
                    <a:pt x="887" y="444"/>
                    <a:pt x="894" y="437"/>
                  </a:cubicBezTo>
                  <a:cubicBezTo>
                    <a:pt x="897" y="434"/>
                    <a:pt x="899" y="433"/>
                    <a:pt x="904" y="430"/>
                  </a:cubicBezTo>
                  <a:cubicBezTo>
                    <a:pt x="908" y="424"/>
                    <a:pt x="914" y="417"/>
                    <a:pt x="919" y="413"/>
                  </a:cubicBezTo>
                  <a:cubicBezTo>
                    <a:pt x="922" y="410"/>
                    <a:pt x="924" y="407"/>
                    <a:pt x="925" y="404"/>
                  </a:cubicBezTo>
                  <a:cubicBezTo>
                    <a:pt x="930" y="399"/>
                    <a:pt x="936" y="393"/>
                    <a:pt x="939" y="388"/>
                  </a:cubicBezTo>
                  <a:cubicBezTo>
                    <a:pt x="940" y="384"/>
                    <a:pt x="944" y="380"/>
                    <a:pt x="945" y="377"/>
                  </a:cubicBezTo>
                  <a:cubicBezTo>
                    <a:pt x="948" y="373"/>
                    <a:pt x="953" y="367"/>
                    <a:pt x="954" y="362"/>
                  </a:cubicBezTo>
                  <a:cubicBezTo>
                    <a:pt x="957" y="359"/>
                    <a:pt x="957" y="354"/>
                    <a:pt x="959" y="350"/>
                  </a:cubicBezTo>
                  <a:cubicBezTo>
                    <a:pt x="960" y="345"/>
                    <a:pt x="964" y="340"/>
                    <a:pt x="965" y="336"/>
                  </a:cubicBezTo>
                  <a:cubicBezTo>
                    <a:pt x="967" y="333"/>
                    <a:pt x="967" y="328"/>
                    <a:pt x="968" y="324"/>
                  </a:cubicBezTo>
                  <a:cubicBezTo>
                    <a:pt x="970" y="319"/>
                    <a:pt x="971" y="314"/>
                    <a:pt x="971" y="310"/>
                  </a:cubicBezTo>
                  <a:cubicBezTo>
                    <a:pt x="973" y="305"/>
                    <a:pt x="973" y="300"/>
                    <a:pt x="973" y="297"/>
                  </a:cubicBezTo>
                  <a:cubicBezTo>
                    <a:pt x="980" y="219"/>
                    <a:pt x="933" y="142"/>
                    <a:pt x="831" y="82"/>
                  </a:cubicBezTo>
                  <a:cubicBezTo>
                    <a:pt x="736" y="27"/>
                    <a:pt x="611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3452247" y="1312347"/>
              <a:ext cx="38104" cy="20669"/>
            </a:xfrm>
            <a:custGeom>
              <a:avLst/>
              <a:gdLst/>
              <a:ahLst/>
              <a:cxnLst/>
              <a:rect l="l" t="t" r="r" b="b"/>
              <a:pathLst>
                <a:path w="872" h="473" extrusionOk="0">
                  <a:moveTo>
                    <a:pt x="432" y="1"/>
                  </a:moveTo>
                  <a:cubicBezTo>
                    <a:pt x="321" y="1"/>
                    <a:pt x="210" y="24"/>
                    <a:pt x="125" y="70"/>
                  </a:cubicBezTo>
                  <a:cubicBezTo>
                    <a:pt x="40" y="116"/>
                    <a:pt x="0" y="176"/>
                    <a:pt x="0" y="236"/>
                  </a:cubicBezTo>
                  <a:cubicBezTo>
                    <a:pt x="0" y="241"/>
                    <a:pt x="0" y="244"/>
                    <a:pt x="0" y="248"/>
                  </a:cubicBezTo>
                  <a:cubicBezTo>
                    <a:pt x="2" y="251"/>
                    <a:pt x="2" y="256"/>
                    <a:pt x="2" y="258"/>
                  </a:cubicBezTo>
                  <a:cubicBezTo>
                    <a:pt x="4" y="262"/>
                    <a:pt x="4" y="267"/>
                    <a:pt x="5" y="271"/>
                  </a:cubicBezTo>
                  <a:cubicBezTo>
                    <a:pt x="7" y="273"/>
                    <a:pt x="7" y="279"/>
                    <a:pt x="8" y="281"/>
                  </a:cubicBezTo>
                  <a:cubicBezTo>
                    <a:pt x="10" y="285"/>
                    <a:pt x="11" y="288"/>
                    <a:pt x="14" y="293"/>
                  </a:cubicBezTo>
                  <a:cubicBezTo>
                    <a:pt x="14" y="298"/>
                    <a:pt x="16" y="299"/>
                    <a:pt x="19" y="304"/>
                  </a:cubicBezTo>
                  <a:cubicBezTo>
                    <a:pt x="20" y="307"/>
                    <a:pt x="24" y="311"/>
                    <a:pt x="25" y="314"/>
                  </a:cubicBezTo>
                  <a:cubicBezTo>
                    <a:pt x="28" y="319"/>
                    <a:pt x="30" y="321"/>
                    <a:pt x="31" y="324"/>
                  </a:cubicBezTo>
                  <a:cubicBezTo>
                    <a:pt x="36" y="328"/>
                    <a:pt x="39" y="333"/>
                    <a:pt x="42" y="336"/>
                  </a:cubicBezTo>
                  <a:cubicBezTo>
                    <a:pt x="45" y="339"/>
                    <a:pt x="47" y="342"/>
                    <a:pt x="50" y="345"/>
                  </a:cubicBezTo>
                  <a:cubicBezTo>
                    <a:pt x="54" y="348"/>
                    <a:pt x="59" y="353"/>
                    <a:pt x="64" y="358"/>
                  </a:cubicBezTo>
                  <a:cubicBezTo>
                    <a:pt x="67" y="361"/>
                    <a:pt x="70" y="364"/>
                    <a:pt x="73" y="365"/>
                  </a:cubicBezTo>
                  <a:cubicBezTo>
                    <a:pt x="76" y="371"/>
                    <a:pt x="82" y="373"/>
                    <a:pt x="88" y="378"/>
                  </a:cubicBezTo>
                  <a:cubicBezTo>
                    <a:pt x="91" y="381"/>
                    <a:pt x="94" y="382"/>
                    <a:pt x="97" y="385"/>
                  </a:cubicBezTo>
                  <a:cubicBezTo>
                    <a:pt x="108" y="391"/>
                    <a:pt x="117" y="398"/>
                    <a:pt x="128" y="404"/>
                  </a:cubicBezTo>
                  <a:cubicBezTo>
                    <a:pt x="213" y="450"/>
                    <a:pt x="323" y="473"/>
                    <a:pt x="434" y="473"/>
                  </a:cubicBezTo>
                  <a:cubicBezTo>
                    <a:pt x="545" y="473"/>
                    <a:pt x="656" y="450"/>
                    <a:pt x="740" y="404"/>
                  </a:cubicBezTo>
                  <a:cubicBezTo>
                    <a:pt x="751" y="398"/>
                    <a:pt x="760" y="391"/>
                    <a:pt x="771" y="385"/>
                  </a:cubicBezTo>
                  <a:cubicBezTo>
                    <a:pt x="773" y="384"/>
                    <a:pt x="774" y="382"/>
                    <a:pt x="777" y="381"/>
                  </a:cubicBezTo>
                  <a:cubicBezTo>
                    <a:pt x="783" y="376"/>
                    <a:pt x="790" y="371"/>
                    <a:pt x="796" y="365"/>
                  </a:cubicBezTo>
                  <a:cubicBezTo>
                    <a:pt x="799" y="364"/>
                    <a:pt x="800" y="361"/>
                    <a:pt x="803" y="359"/>
                  </a:cubicBezTo>
                  <a:cubicBezTo>
                    <a:pt x="808" y="356"/>
                    <a:pt x="813" y="350"/>
                    <a:pt x="817" y="345"/>
                  </a:cubicBezTo>
                  <a:cubicBezTo>
                    <a:pt x="820" y="344"/>
                    <a:pt x="822" y="341"/>
                    <a:pt x="823" y="339"/>
                  </a:cubicBezTo>
                  <a:cubicBezTo>
                    <a:pt x="828" y="334"/>
                    <a:pt x="833" y="330"/>
                    <a:pt x="836" y="325"/>
                  </a:cubicBezTo>
                  <a:cubicBezTo>
                    <a:pt x="837" y="322"/>
                    <a:pt x="839" y="319"/>
                    <a:pt x="842" y="316"/>
                  </a:cubicBezTo>
                  <a:cubicBezTo>
                    <a:pt x="843" y="313"/>
                    <a:pt x="846" y="308"/>
                    <a:pt x="848" y="302"/>
                  </a:cubicBezTo>
                  <a:cubicBezTo>
                    <a:pt x="851" y="299"/>
                    <a:pt x="853" y="298"/>
                    <a:pt x="854" y="293"/>
                  </a:cubicBezTo>
                  <a:cubicBezTo>
                    <a:pt x="856" y="288"/>
                    <a:pt x="857" y="285"/>
                    <a:pt x="859" y="282"/>
                  </a:cubicBezTo>
                  <a:cubicBezTo>
                    <a:pt x="860" y="278"/>
                    <a:pt x="860" y="274"/>
                    <a:pt x="862" y="271"/>
                  </a:cubicBezTo>
                  <a:cubicBezTo>
                    <a:pt x="863" y="268"/>
                    <a:pt x="865" y="264"/>
                    <a:pt x="865" y="259"/>
                  </a:cubicBezTo>
                  <a:cubicBezTo>
                    <a:pt x="865" y="256"/>
                    <a:pt x="865" y="253"/>
                    <a:pt x="865" y="248"/>
                  </a:cubicBezTo>
                  <a:cubicBezTo>
                    <a:pt x="871" y="184"/>
                    <a:pt x="830" y="119"/>
                    <a:pt x="739" y="70"/>
                  </a:cubicBezTo>
                  <a:cubicBezTo>
                    <a:pt x="654" y="24"/>
                    <a:pt x="54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3445168" y="1350669"/>
              <a:ext cx="39852" cy="46232"/>
            </a:xfrm>
            <a:custGeom>
              <a:avLst/>
              <a:gdLst/>
              <a:ahLst/>
              <a:cxnLst/>
              <a:rect l="l" t="t" r="r" b="b"/>
              <a:pathLst>
                <a:path w="912" h="1058" extrusionOk="0">
                  <a:moveTo>
                    <a:pt x="912" y="0"/>
                  </a:moveTo>
                  <a:lnTo>
                    <a:pt x="1" y="931"/>
                  </a:lnTo>
                  <a:lnTo>
                    <a:pt x="1" y="1057"/>
                  </a:lnTo>
                  <a:lnTo>
                    <a:pt x="912" y="127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3414406" y="1391350"/>
              <a:ext cx="30807" cy="24340"/>
            </a:xfrm>
            <a:custGeom>
              <a:avLst/>
              <a:gdLst/>
              <a:ahLst/>
              <a:cxnLst/>
              <a:rect l="l" t="t" r="r" b="b"/>
              <a:pathLst>
                <a:path w="705" h="557" extrusionOk="0">
                  <a:moveTo>
                    <a:pt x="705" y="0"/>
                  </a:moveTo>
                  <a:cubicBezTo>
                    <a:pt x="516" y="166"/>
                    <a:pt x="279" y="312"/>
                    <a:pt x="2" y="431"/>
                  </a:cubicBezTo>
                  <a:lnTo>
                    <a:pt x="0" y="557"/>
                  </a:lnTo>
                  <a:cubicBezTo>
                    <a:pt x="279" y="438"/>
                    <a:pt x="516" y="291"/>
                    <a:pt x="705" y="126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3250675" y="1410139"/>
              <a:ext cx="163822" cy="75684"/>
            </a:xfrm>
            <a:custGeom>
              <a:avLst/>
              <a:gdLst/>
              <a:ahLst/>
              <a:cxnLst/>
              <a:rect l="l" t="t" r="r" b="b"/>
              <a:pathLst>
                <a:path w="3749" h="1732" extrusionOk="0">
                  <a:moveTo>
                    <a:pt x="3749" y="1"/>
                  </a:moveTo>
                  <a:lnTo>
                    <a:pt x="0" y="1602"/>
                  </a:lnTo>
                  <a:lnTo>
                    <a:pt x="0" y="1731"/>
                  </a:lnTo>
                  <a:lnTo>
                    <a:pt x="3747" y="127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3228958" y="1467600"/>
              <a:ext cx="21761" cy="18222"/>
            </a:xfrm>
            <a:custGeom>
              <a:avLst/>
              <a:gdLst/>
              <a:ahLst/>
              <a:cxnLst/>
              <a:rect l="l" t="t" r="r" b="b"/>
              <a:pathLst>
                <a:path w="498" h="417" extrusionOk="0">
                  <a:moveTo>
                    <a:pt x="2" y="1"/>
                  </a:moveTo>
                  <a:lnTo>
                    <a:pt x="1" y="129"/>
                  </a:lnTo>
                  <a:lnTo>
                    <a:pt x="497" y="416"/>
                  </a:lnTo>
                  <a:lnTo>
                    <a:pt x="497" y="28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3229046" y="1330481"/>
              <a:ext cx="255980" cy="149708"/>
            </a:xfrm>
            <a:custGeom>
              <a:avLst/>
              <a:gdLst/>
              <a:ahLst/>
              <a:cxnLst/>
              <a:rect l="l" t="t" r="r" b="b"/>
              <a:pathLst>
                <a:path w="5858" h="3426" extrusionOk="0">
                  <a:moveTo>
                    <a:pt x="5056" y="1"/>
                  </a:moveTo>
                  <a:lnTo>
                    <a:pt x="3496" y="555"/>
                  </a:lnTo>
                  <a:cubicBezTo>
                    <a:pt x="3210" y="665"/>
                    <a:pt x="2960" y="802"/>
                    <a:pt x="2755" y="964"/>
                  </a:cubicBezTo>
                  <a:lnTo>
                    <a:pt x="0" y="3139"/>
                  </a:lnTo>
                  <a:lnTo>
                    <a:pt x="495" y="3425"/>
                  </a:lnTo>
                  <a:lnTo>
                    <a:pt x="4244" y="1824"/>
                  </a:lnTo>
                  <a:cubicBezTo>
                    <a:pt x="4521" y="1705"/>
                    <a:pt x="4758" y="1559"/>
                    <a:pt x="4947" y="1393"/>
                  </a:cubicBezTo>
                  <a:lnTo>
                    <a:pt x="5858" y="462"/>
                  </a:lnTo>
                  <a:lnTo>
                    <a:pt x="5853" y="459"/>
                  </a:lnTo>
                  <a:cubicBezTo>
                    <a:pt x="5763" y="502"/>
                    <a:pt x="5651" y="524"/>
                    <a:pt x="5540" y="524"/>
                  </a:cubicBezTo>
                  <a:cubicBezTo>
                    <a:pt x="5417" y="524"/>
                    <a:pt x="5294" y="497"/>
                    <a:pt x="5199" y="444"/>
                  </a:cubicBezTo>
                  <a:lnTo>
                    <a:pt x="5201" y="444"/>
                  </a:lnTo>
                  <a:cubicBezTo>
                    <a:pt x="5104" y="387"/>
                    <a:pt x="5056" y="315"/>
                    <a:pt x="5056" y="242"/>
                  </a:cubicBezTo>
                  <a:lnTo>
                    <a:pt x="505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3461860" y="1480272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0" y="0"/>
                  </a:moveTo>
                  <a:cubicBezTo>
                    <a:pt x="86" y="0"/>
                    <a:pt x="10" y="63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6"/>
                    <a:pt x="347" y="3804"/>
                  </a:cubicBezTo>
                  <a:lnTo>
                    <a:pt x="356" y="142"/>
                  </a:lnTo>
                  <a:cubicBezTo>
                    <a:pt x="356" y="63"/>
                    <a:pt x="279" y="0"/>
                    <a:pt x="183" y="0"/>
                  </a:cubicBezTo>
                  <a:cubicBezTo>
                    <a:pt x="182" y="0"/>
                    <a:pt x="181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3461860" y="1640289"/>
              <a:ext cx="15163" cy="12410"/>
            </a:xfrm>
            <a:custGeom>
              <a:avLst/>
              <a:gdLst/>
              <a:ahLst/>
              <a:cxnLst/>
              <a:rect l="l" t="t" r="r" b="b"/>
              <a:pathLst>
                <a:path w="347" h="284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9"/>
                    <a:pt x="76" y="284"/>
                    <a:pt x="173" y="284"/>
                  </a:cubicBezTo>
                  <a:cubicBezTo>
                    <a:pt x="270" y="284"/>
                    <a:pt x="345" y="221"/>
                    <a:pt x="345" y="142"/>
                  </a:cubicBezTo>
                  <a:cubicBezTo>
                    <a:pt x="347" y="64"/>
                    <a:pt x="27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3800149" y="1279802"/>
              <a:ext cx="96353" cy="74854"/>
            </a:xfrm>
            <a:custGeom>
              <a:avLst/>
              <a:gdLst/>
              <a:ahLst/>
              <a:cxnLst/>
              <a:rect l="l" t="t" r="r" b="b"/>
              <a:pathLst>
                <a:path w="2205" h="1713" extrusionOk="0">
                  <a:moveTo>
                    <a:pt x="1757" y="0"/>
                  </a:moveTo>
                  <a:cubicBezTo>
                    <a:pt x="1727" y="0"/>
                    <a:pt x="1699" y="8"/>
                    <a:pt x="1675" y="22"/>
                  </a:cubicBezTo>
                  <a:lnTo>
                    <a:pt x="0" y="957"/>
                  </a:lnTo>
                  <a:cubicBezTo>
                    <a:pt x="10" y="952"/>
                    <a:pt x="19" y="949"/>
                    <a:pt x="28" y="946"/>
                  </a:cubicBezTo>
                  <a:cubicBezTo>
                    <a:pt x="34" y="945"/>
                    <a:pt x="40" y="940"/>
                    <a:pt x="48" y="939"/>
                  </a:cubicBezTo>
                  <a:cubicBezTo>
                    <a:pt x="57" y="937"/>
                    <a:pt x="68" y="937"/>
                    <a:pt x="79" y="937"/>
                  </a:cubicBezTo>
                  <a:cubicBezTo>
                    <a:pt x="83" y="937"/>
                    <a:pt x="88" y="936"/>
                    <a:pt x="93" y="936"/>
                  </a:cubicBezTo>
                  <a:cubicBezTo>
                    <a:pt x="95" y="936"/>
                    <a:pt x="98" y="937"/>
                    <a:pt x="100" y="937"/>
                  </a:cubicBezTo>
                  <a:cubicBezTo>
                    <a:pt x="111" y="937"/>
                    <a:pt x="125" y="942"/>
                    <a:pt x="137" y="945"/>
                  </a:cubicBezTo>
                  <a:cubicBezTo>
                    <a:pt x="145" y="946"/>
                    <a:pt x="151" y="946"/>
                    <a:pt x="157" y="948"/>
                  </a:cubicBezTo>
                  <a:cubicBezTo>
                    <a:pt x="179" y="955"/>
                    <a:pt x="199" y="965"/>
                    <a:pt x="220" y="977"/>
                  </a:cubicBezTo>
                  <a:cubicBezTo>
                    <a:pt x="391" y="1075"/>
                    <a:pt x="529" y="1315"/>
                    <a:pt x="528" y="1512"/>
                  </a:cubicBezTo>
                  <a:cubicBezTo>
                    <a:pt x="528" y="1537"/>
                    <a:pt x="526" y="1560"/>
                    <a:pt x="522" y="1580"/>
                  </a:cubicBezTo>
                  <a:cubicBezTo>
                    <a:pt x="520" y="1586"/>
                    <a:pt x="517" y="1592"/>
                    <a:pt x="517" y="1598"/>
                  </a:cubicBezTo>
                  <a:cubicBezTo>
                    <a:pt x="513" y="1611"/>
                    <a:pt x="509" y="1626"/>
                    <a:pt x="503" y="1637"/>
                  </a:cubicBezTo>
                  <a:cubicBezTo>
                    <a:pt x="500" y="1645"/>
                    <a:pt x="496" y="1649"/>
                    <a:pt x="493" y="1655"/>
                  </a:cubicBezTo>
                  <a:cubicBezTo>
                    <a:pt x="488" y="1663"/>
                    <a:pt x="482" y="1674"/>
                    <a:pt x="474" y="1680"/>
                  </a:cubicBezTo>
                  <a:cubicBezTo>
                    <a:pt x="471" y="1686"/>
                    <a:pt x="465" y="1691"/>
                    <a:pt x="460" y="1694"/>
                  </a:cubicBezTo>
                  <a:cubicBezTo>
                    <a:pt x="453" y="1700"/>
                    <a:pt x="446" y="1706"/>
                    <a:pt x="439" y="1712"/>
                  </a:cubicBezTo>
                  <a:lnTo>
                    <a:pt x="2114" y="777"/>
                  </a:lnTo>
                  <a:cubicBezTo>
                    <a:pt x="2169" y="745"/>
                    <a:pt x="2205" y="676"/>
                    <a:pt x="2205" y="579"/>
                  </a:cubicBezTo>
                  <a:cubicBezTo>
                    <a:pt x="2205" y="382"/>
                    <a:pt x="2066" y="140"/>
                    <a:pt x="1895" y="43"/>
                  </a:cubicBezTo>
                  <a:cubicBezTo>
                    <a:pt x="1846" y="14"/>
                    <a:pt x="1799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3964820" y="951388"/>
              <a:ext cx="368100" cy="51732"/>
            </a:xfrm>
            <a:custGeom>
              <a:avLst/>
              <a:gdLst/>
              <a:ahLst/>
              <a:cxnLst/>
              <a:rect l="l" t="t" r="r" b="b"/>
              <a:pathLst>
                <a:path w="9367" h="1184" extrusionOk="0">
                  <a:moveTo>
                    <a:pt x="5" y="1"/>
                  </a:moveTo>
                  <a:cubicBezTo>
                    <a:pt x="5" y="1"/>
                    <a:pt x="5" y="35"/>
                    <a:pt x="4" y="106"/>
                  </a:cubicBezTo>
                  <a:cubicBezTo>
                    <a:pt x="2" y="286"/>
                    <a:pt x="1" y="642"/>
                    <a:pt x="1" y="902"/>
                  </a:cubicBezTo>
                  <a:cubicBezTo>
                    <a:pt x="1" y="1059"/>
                    <a:pt x="1" y="1144"/>
                    <a:pt x="2" y="1144"/>
                  </a:cubicBezTo>
                  <a:lnTo>
                    <a:pt x="9362" y="1184"/>
                  </a:lnTo>
                  <a:cubicBezTo>
                    <a:pt x="9362" y="1184"/>
                    <a:pt x="9362" y="1181"/>
                    <a:pt x="9362" y="1181"/>
                  </a:cubicBezTo>
                  <a:cubicBezTo>
                    <a:pt x="9362" y="1181"/>
                    <a:pt x="9362" y="1181"/>
                    <a:pt x="9362" y="1181"/>
                  </a:cubicBezTo>
                  <a:cubicBezTo>
                    <a:pt x="9362" y="1181"/>
                    <a:pt x="9364" y="1148"/>
                    <a:pt x="9364" y="1079"/>
                  </a:cubicBezTo>
                  <a:cubicBezTo>
                    <a:pt x="9365" y="898"/>
                    <a:pt x="9367" y="545"/>
                    <a:pt x="9367" y="286"/>
                  </a:cubicBezTo>
                  <a:cubicBezTo>
                    <a:pt x="9367" y="127"/>
                    <a:pt x="9367" y="44"/>
                    <a:pt x="9365" y="44"/>
                  </a:cubicBezTo>
                  <a:cubicBezTo>
                    <a:pt x="9365" y="44"/>
                    <a:pt x="9365" y="44"/>
                    <a:pt x="9365" y="44"/>
                  </a:cubicBezTo>
                  <a:lnTo>
                    <a:pt x="9365" y="4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3954148" y="969464"/>
              <a:ext cx="757287" cy="15602"/>
            </a:xfrm>
            <a:custGeom>
              <a:avLst/>
              <a:gdLst/>
              <a:ahLst/>
              <a:cxnLst/>
              <a:rect l="l" t="t" r="r" b="b"/>
              <a:pathLst>
                <a:path w="7660" h="357" extrusionOk="0">
                  <a:moveTo>
                    <a:pt x="142" y="1"/>
                  </a:moveTo>
                  <a:cubicBezTo>
                    <a:pt x="64" y="1"/>
                    <a:pt x="0" y="78"/>
                    <a:pt x="0" y="175"/>
                  </a:cubicBezTo>
                  <a:cubicBezTo>
                    <a:pt x="0" y="270"/>
                    <a:pt x="64" y="348"/>
                    <a:pt x="140" y="348"/>
                  </a:cubicBezTo>
                  <a:lnTo>
                    <a:pt x="7659" y="356"/>
                  </a:lnTo>
                  <a:lnTo>
                    <a:pt x="7659" y="356"/>
                  </a:lnTo>
                  <a:cubicBezTo>
                    <a:pt x="7581" y="356"/>
                    <a:pt x="7518" y="278"/>
                    <a:pt x="7518" y="182"/>
                  </a:cubicBezTo>
                  <a:cubicBezTo>
                    <a:pt x="7518" y="87"/>
                    <a:pt x="7582" y="10"/>
                    <a:pt x="7659" y="10"/>
                  </a:cubicBezTo>
                  <a:lnTo>
                    <a:pt x="142" y="1"/>
                  </a:lnTo>
                  <a:close/>
                  <a:moveTo>
                    <a:pt x="7659" y="356"/>
                  </a:moveTo>
                  <a:lnTo>
                    <a:pt x="7659" y="356"/>
                  </a:lnTo>
                  <a:cubicBezTo>
                    <a:pt x="7659" y="356"/>
                    <a:pt x="7659" y="356"/>
                    <a:pt x="7659" y="356"/>
                  </a:cubicBezTo>
                  <a:lnTo>
                    <a:pt x="7659" y="3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4282617" y="969862"/>
              <a:ext cx="12410" cy="15207"/>
            </a:xfrm>
            <a:custGeom>
              <a:avLst/>
              <a:gdLst/>
              <a:ahLst/>
              <a:cxnLst/>
              <a:rect l="l" t="t" r="r" b="b"/>
              <a:pathLst>
                <a:path w="284" h="348" extrusionOk="0">
                  <a:moveTo>
                    <a:pt x="142" y="1"/>
                  </a:moveTo>
                  <a:cubicBezTo>
                    <a:pt x="65" y="1"/>
                    <a:pt x="2" y="78"/>
                    <a:pt x="1" y="173"/>
                  </a:cubicBezTo>
                  <a:cubicBezTo>
                    <a:pt x="1" y="269"/>
                    <a:pt x="64" y="347"/>
                    <a:pt x="142" y="347"/>
                  </a:cubicBezTo>
                  <a:cubicBezTo>
                    <a:pt x="221" y="347"/>
                    <a:pt x="284" y="270"/>
                    <a:pt x="284" y="175"/>
                  </a:cubicBezTo>
                  <a:cubicBezTo>
                    <a:pt x="284" y="79"/>
                    <a:pt x="221" y="1"/>
                    <a:pt x="142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3961754" y="722060"/>
              <a:ext cx="717163" cy="265550"/>
            </a:xfrm>
            <a:custGeom>
              <a:avLst/>
              <a:gdLst/>
              <a:ahLst/>
              <a:cxnLst/>
              <a:rect l="l" t="t" r="r" b="b"/>
              <a:pathLst>
                <a:path w="16412" h="6077" extrusionOk="0">
                  <a:moveTo>
                    <a:pt x="11" y="4991"/>
                  </a:moveTo>
                  <a:cubicBezTo>
                    <a:pt x="13" y="4980"/>
                    <a:pt x="14" y="4969"/>
                    <a:pt x="16" y="4958"/>
                  </a:cubicBezTo>
                  <a:cubicBezTo>
                    <a:pt x="126" y="3826"/>
                    <a:pt x="926" y="2714"/>
                    <a:pt x="2418" y="1853"/>
                  </a:cubicBezTo>
                  <a:cubicBezTo>
                    <a:pt x="5629" y="1"/>
                    <a:pt x="10834" y="1"/>
                    <a:pt x="14023" y="1853"/>
                  </a:cubicBezTo>
                  <a:cubicBezTo>
                    <a:pt x="15512" y="2719"/>
                    <a:pt x="16302" y="3838"/>
                    <a:pt x="16393" y="4977"/>
                  </a:cubicBezTo>
                  <a:cubicBezTo>
                    <a:pt x="16396" y="5011"/>
                    <a:pt x="16396" y="5043"/>
                    <a:pt x="16398" y="5075"/>
                  </a:cubicBezTo>
                  <a:cubicBezTo>
                    <a:pt x="16411" y="5394"/>
                    <a:pt x="16370" y="5714"/>
                    <a:pt x="16275" y="6029"/>
                  </a:cubicBezTo>
                  <a:cubicBezTo>
                    <a:pt x="15990" y="5112"/>
                    <a:pt x="15242" y="4237"/>
                    <a:pt x="14027" y="3531"/>
                  </a:cubicBezTo>
                  <a:cubicBezTo>
                    <a:pt x="10838" y="1677"/>
                    <a:pt x="5633" y="1677"/>
                    <a:pt x="2423" y="3529"/>
                  </a:cubicBezTo>
                  <a:cubicBezTo>
                    <a:pt x="1179" y="4249"/>
                    <a:pt x="416" y="5144"/>
                    <a:pt x="133" y="6077"/>
                  </a:cubicBezTo>
                  <a:cubicBezTo>
                    <a:pt x="45" y="5795"/>
                    <a:pt x="0" y="5509"/>
                    <a:pt x="2" y="5226"/>
                  </a:cubicBezTo>
                  <a:cubicBezTo>
                    <a:pt x="2" y="5191"/>
                    <a:pt x="5" y="5152"/>
                    <a:pt x="5" y="5115"/>
                  </a:cubicBezTo>
                  <a:cubicBezTo>
                    <a:pt x="6" y="5075"/>
                    <a:pt x="8" y="5032"/>
                    <a:pt x="11" y="49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3925093" y="722235"/>
              <a:ext cx="788041" cy="455197"/>
            </a:xfrm>
            <a:custGeom>
              <a:avLst/>
              <a:gdLst/>
              <a:ahLst/>
              <a:cxnLst/>
              <a:rect l="l" t="t" r="r" b="b"/>
              <a:pathLst>
                <a:path w="18034" h="10417" extrusionOk="0">
                  <a:moveTo>
                    <a:pt x="9066" y="459"/>
                  </a:moveTo>
                  <a:cubicBezTo>
                    <a:pt x="11168" y="459"/>
                    <a:pt x="13267" y="922"/>
                    <a:pt x="14862" y="1849"/>
                  </a:cubicBezTo>
                  <a:cubicBezTo>
                    <a:pt x="16351" y="2715"/>
                    <a:pt x="17141" y="3834"/>
                    <a:pt x="17232" y="4971"/>
                  </a:cubicBezTo>
                  <a:cubicBezTo>
                    <a:pt x="17235" y="5005"/>
                    <a:pt x="17235" y="5039"/>
                    <a:pt x="17237" y="5071"/>
                  </a:cubicBezTo>
                  <a:cubicBezTo>
                    <a:pt x="17250" y="5390"/>
                    <a:pt x="17209" y="5710"/>
                    <a:pt x="17114" y="6025"/>
                  </a:cubicBezTo>
                  <a:cubicBezTo>
                    <a:pt x="16830" y="6955"/>
                    <a:pt x="16068" y="7851"/>
                    <a:pt x="14823" y="8569"/>
                  </a:cubicBezTo>
                  <a:cubicBezTo>
                    <a:pt x="13218" y="9496"/>
                    <a:pt x="11114" y="9959"/>
                    <a:pt x="9012" y="9959"/>
                  </a:cubicBezTo>
                  <a:cubicBezTo>
                    <a:pt x="6911" y="9959"/>
                    <a:pt x="4813" y="9496"/>
                    <a:pt x="3219" y="8571"/>
                  </a:cubicBezTo>
                  <a:cubicBezTo>
                    <a:pt x="2004" y="7863"/>
                    <a:pt x="1256" y="6988"/>
                    <a:pt x="972" y="6071"/>
                  </a:cubicBezTo>
                  <a:cubicBezTo>
                    <a:pt x="884" y="5791"/>
                    <a:pt x="839" y="5505"/>
                    <a:pt x="841" y="5222"/>
                  </a:cubicBezTo>
                  <a:cubicBezTo>
                    <a:pt x="841" y="5185"/>
                    <a:pt x="844" y="5148"/>
                    <a:pt x="844" y="5111"/>
                  </a:cubicBezTo>
                  <a:cubicBezTo>
                    <a:pt x="845" y="5071"/>
                    <a:pt x="847" y="5028"/>
                    <a:pt x="850" y="4987"/>
                  </a:cubicBezTo>
                  <a:cubicBezTo>
                    <a:pt x="852" y="4976"/>
                    <a:pt x="853" y="4965"/>
                    <a:pt x="855" y="4954"/>
                  </a:cubicBezTo>
                  <a:cubicBezTo>
                    <a:pt x="965" y="3822"/>
                    <a:pt x="1765" y="2710"/>
                    <a:pt x="3257" y="1847"/>
                  </a:cubicBezTo>
                  <a:cubicBezTo>
                    <a:pt x="4862" y="922"/>
                    <a:pt x="6965" y="459"/>
                    <a:pt x="9066" y="459"/>
                  </a:cubicBezTo>
                  <a:close/>
                  <a:moveTo>
                    <a:pt x="9070" y="0"/>
                  </a:moveTo>
                  <a:cubicBezTo>
                    <a:pt x="6767" y="0"/>
                    <a:pt x="4460" y="509"/>
                    <a:pt x="2700" y="1526"/>
                  </a:cubicBezTo>
                  <a:cubicBezTo>
                    <a:pt x="882" y="2575"/>
                    <a:pt x="1" y="3965"/>
                    <a:pt x="53" y="5345"/>
                  </a:cubicBezTo>
                  <a:cubicBezTo>
                    <a:pt x="56" y="5388"/>
                    <a:pt x="56" y="5430"/>
                    <a:pt x="59" y="5473"/>
                  </a:cubicBezTo>
                  <a:cubicBezTo>
                    <a:pt x="61" y="5491"/>
                    <a:pt x="64" y="5510"/>
                    <a:pt x="66" y="5528"/>
                  </a:cubicBezTo>
                  <a:cubicBezTo>
                    <a:pt x="189" y="6754"/>
                    <a:pt x="1050" y="7958"/>
                    <a:pt x="2659" y="8894"/>
                  </a:cubicBezTo>
                  <a:cubicBezTo>
                    <a:pt x="4406" y="9909"/>
                    <a:pt x="6706" y="10417"/>
                    <a:pt x="9009" y="10417"/>
                  </a:cubicBezTo>
                  <a:cubicBezTo>
                    <a:pt x="11313" y="10417"/>
                    <a:pt x="13620" y="9908"/>
                    <a:pt x="15380" y="8892"/>
                  </a:cubicBezTo>
                  <a:cubicBezTo>
                    <a:pt x="17038" y="7937"/>
                    <a:pt x="17920" y="6697"/>
                    <a:pt x="18021" y="5440"/>
                  </a:cubicBezTo>
                  <a:cubicBezTo>
                    <a:pt x="18024" y="5405"/>
                    <a:pt x="18026" y="5370"/>
                    <a:pt x="18027" y="5333"/>
                  </a:cubicBezTo>
                  <a:cubicBezTo>
                    <a:pt x="18029" y="5288"/>
                    <a:pt x="18032" y="5242"/>
                    <a:pt x="18032" y="5196"/>
                  </a:cubicBezTo>
                  <a:cubicBezTo>
                    <a:pt x="18033" y="3865"/>
                    <a:pt x="17164" y="2536"/>
                    <a:pt x="15423" y="1526"/>
                  </a:cubicBezTo>
                  <a:cubicBezTo>
                    <a:pt x="13675" y="509"/>
                    <a:pt x="11374" y="0"/>
                    <a:pt x="90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4309447" y="773097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3" y="0"/>
                  </a:moveTo>
                  <a:cubicBezTo>
                    <a:pt x="88" y="0"/>
                    <a:pt x="10" y="62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7"/>
                    <a:pt x="347" y="3804"/>
                  </a:cubicBezTo>
                  <a:lnTo>
                    <a:pt x="356" y="140"/>
                  </a:lnTo>
                  <a:cubicBezTo>
                    <a:pt x="356" y="65"/>
                    <a:pt x="279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4309447" y="933114"/>
              <a:ext cx="15163" cy="12366"/>
            </a:xfrm>
            <a:custGeom>
              <a:avLst/>
              <a:gdLst/>
              <a:ahLst/>
              <a:cxnLst/>
              <a:rect l="l" t="t" r="r" b="b"/>
              <a:pathLst>
                <a:path w="347" h="283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7"/>
                    <a:pt x="77" y="282"/>
                    <a:pt x="173" y="282"/>
                  </a:cubicBezTo>
                  <a:cubicBezTo>
                    <a:pt x="174" y="282"/>
                    <a:pt x="175" y="282"/>
                    <a:pt x="176" y="282"/>
                  </a:cubicBezTo>
                  <a:cubicBezTo>
                    <a:pt x="271" y="282"/>
                    <a:pt x="345" y="218"/>
                    <a:pt x="345" y="142"/>
                  </a:cubicBezTo>
                  <a:cubicBezTo>
                    <a:pt x="347" y="65"/>
                    <a:pt x="270" y="1"/>
                    <a:pt x="174" y="1"/>
                  </a:cubicBezTo>
                  <a:close/>
                </a:path>
              </a:pathLst>
            </a:custGeom>
            <a:solidFill>
              <a:srgbClr val="B8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4270775" y="929399"/>
              <a:ext cx="93163" cy="104918"/>
            </a:xfrm>
            <a:custGeom>
              <a:avLst/>
              <a:gdLst/>
              <a:ahLst/>
              <a:cxnLst/>
              <a:rect l="l" t="t" r="r" b="b"/>
              <a:pathLst>
                <a:path w="2132" h="2401" extrusionOk="0"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lnTo>
                    <a:pt x="1" y="6"/>
                  </a:lnTo>
                  <a:lnTo>
                    <a:pt x="1" y="6"/>
                  </a:lnTo>
                  <a:close/>
                  <a:moveTo>
                    <a:pt x="2125" y="1"/>
                  </a:moveTo>
                  <a:lnTo>
                    <a:pt x="2125" y="3"/>
                  </a:lnTo>
                  <a:cubicBezTo>
                    <a:pt x="2125" y="13"/>
                    <a:pt x="2122" y="24"/>
                    <a:pt x="2121" y="35"/>
                  </a:cubicBezTo>
                  <a:cubicBezTo>
                    <a:pt x="2121" y="44"/>
                    <a:pt x="2121" y="53"/>
                    <a:pt x="2119" y="63"/>
                  </a:cubicBezTo>
                  <a:cubicBezTo>
                    <a:pt x="2118" y="73"/>
                    <a:pt x="2114" y="84"/>
                    <a:pt x="2111" y="95"/>
                  </a:cubicBezTo>
                  <a:cubicBezTo>
                    <a:pt x="2108" y="102"/>
                    <a:pt x="2107" y="112"/>
                    <a:pt x="2104" y="121"/>
                  </a:cubicBezTo>
                  <a:cubicBezTo>
                    <a:pt x="2101" y="132"/>
                    <a:pt x="2096" y="142"/>
                    <a:pt x="2091" y="153"/>
                  </a:cubicBezTo>
                  <a:cubicBezTo>
                    <a:pt x="2087" y="162"/>
                    <a:pt x="2084" y="170"/>
                    <a:pt x="2081" y="179"/>
                  </a:cubicBezTo>
                  <a:cubicBezTo>
                    <a:pt x="2074" y="189"/>
                    <a:pt x="2067" y="199"/>
                    <a:pt x="2061" y="209"/>
                  </a:cubicBezTo>
                  <a:cubicBezTo>
                    <a:pt x="2056" y="218"/>
                    <a:pt x="2051" y="227"/>
                    <a:pt x="2047" y="236"/>
                  </a:cubicBezTo>
                  <a:cubicBezTo>
                    <a:pt x="2038" y="246"/>
                    <a:pt x="2030" y="256"/>
                    <a:pt x="2021" y="267"/>
                  </a:cubicBezTo>
                  <a:cubicBezTo>
                    <a:pt x="2014" y="273"/>
                    <a:pt x="2010" y="282"/>
                    <a:pt x="2002" y="290"/>
                  </a:cubicBezTo>
                  <a:cubicBezTo>
                    <a:pt x="1991" y="301"/>
                    <a:pt x="1981" y="312"/>
                    <a:pt x="1970" y="321"/>
                  </a:cubicBezTo>
                  <a:cubicBezTo>
                    <a:pt x="1961" y="329"/>
                    <a:pt x="1956" y="336"/>
                    <a:pt x="1947" y="342"/>
                  </a:cubicBezTo>
                  <a:cubicBezTo>
                    <a:pt x="1936" y="353"/>
                    <a:pt x="1921" y="364"/>
                    <a:pt x="1908" y="373"/>
                  </a:cubicBezTo>
                  <a:cubicBezTo>
                    <a:pt x="1901" y="381"/>
                    <a:pt x="1893" y="387"/>
                    <a:pt x="1885" y="392"/>
                  </a:cubicBezTo>
                  <a:cubicBezTo>
                    <a:pt x="1862" y="410"/>
                    <a:pt x="1838" y="426"/>
                    <a:pt x="1811" y="439"/>
                  </a:cubicBezTo>
                  <a:cubicBezTo>
                    <a:pt x="1603" y="560"/>
                    <a:pt x="1332" y="620"/>
                    <a:pt x="1061" y="620"/>
                  </a:cubicBezTo>
                  <a:cubicBezTo>
                    <a:pt x="789" y="620"/>
                    <a:pt x="517" y="560"/>
                    <a:pt x="310" y="439"/>
                  </a:cubicBezTo>
                  <a:cubicBezTo>
                    <a:pt x="284" y="426"/>
                    <a:pt x="259" y="410"/>
                    <a:pt x="238" y="392"/>
                  </a:cubicBezTo>
                  <a:cubicBezTo>
                    <a:pt x="232" y="389"/>
                    <a:pt x="227" y="386"/>
                    <a:pt x="221" y="379"/>
                  </a:cubicBezTo>
                  <a:cubicBezTo>
                    <a:pt x="206" y="367"/>
                    <a:pt x="189" y="356"/>
                    <a:pt x="175" y="342"/>
                  </a:cubicBezTo>
                  <a:cubicBezTo>
                    <a:pt x="169" y="338"/>
                    <a:pt x="162" y="330"/>
                    <a:pt x="156" y="326"/>
                  </a:cubicBezTo>
                  <a:cubicBezTo>
                    <a:pt x="144" y="315"/>
                    <a:pt x="132" y="302"/>
                    <a:pt x="121" y="290"/>
                  </a:cubicBezTo>
                  <a:cubicBezTo>
                    <a:pt x="115" y="284"/>
                    <a:pt x="110" y="278"/>
                    <a:pt x="106" y="272"/>
                  </a:cubicBezTo>
                  <a:cubicBezTo>
                    <a:pt x="96" y="258"/>
                    <a:pt x="87" y="247"/>
                    <a:pt x="78" y="236"/>
                  </a:cubicBezTo>
                  <a:cubicBezTo>
                    <a:pt x="73" y="229"/>
                    <a:pt x="69" y="221"/>
                    <a:pt x="64" y="213"/>
                  </a:cubicBezTo>
                  <a:cubicBezTo>
                    <a:pt x="56" y="201"/>
                    <a:pt x="50" y="190"/>
                    <a:pt x="44" y="179"/>
                  </a:cubicBezTo>
                  <a:cubicBezTo>
                    <a:pt x="39" y="172"/>
                    <a:pt x="36" y="162"/>
                    <a:pt x="33" y="153"/>
                  </a:cubicBezTo>
                  <a:cubicBezTo>
                    <a:pt x="29" y="142"/>
                    <a:pt x="24" y="133"/>
                    <a:pt x="19" y="122"/>
                  </a:cubicBezTo>
                  <a:cubicBezTo>
                    <a:pt x="18" y="115"/>
                    <a:pt x="15" y="106"/>
                    <a:pt x="13" y="96"/>
                  </a:cubicBezTo>
                  <a:cubicBezTo>
                    <a:pt x="10" y="86"/>
                    <a:pt x="7" y="75"/>
                    <a:pt x="6" y="64"/>
                  </a:cubicBezTo>
                  <a:cubicBezTo>
                    <a:pt x="4" y="55"/>
                    <a:pt x="4" y="46"/>
                    <a:pt x="4" y="36"/>
                  </a:cubicBezTo>
                  <a:cubicBezTo>
                    <a:pt x="3" y="27"/>
                    <a:pt x="1" y="17"/>
                    <a:pt x="1" y="6"/>
                  </a:cubicBezTo>
                  <a:lnTo>
                    <a:pt x="1" y="6"/>
                  </a:lnTo>
                  <a:lnTo>
                    <a:pt x="7" y="1788"/>
                  </a:lnTo>
                  <a:cubicBezTo>
                    <a:pt x="9" y="1944"/>
                    <a:pt x="112" y="2101"/>
                    <a:pt x="318" y="2221"/>
                  </a:cubicBezTo>
                  <a:cubicBezTo>
                    <a:pt x="525" y="2341"/>
                    <a:pt x="796" y="2401"/>
                    <a:pt x="1067" y="2401"/>
                  </a:cubicBezTo>
                  <a:cubicBezTo>
                    <a:pt x="1338" y="2401"/>
                    <a:pt x="1610" y="2341"/>
                    <a:pt x="1818" y="2221"/>
                  </a:cubicBezTo>
                  <a:cubicBezTo>
                    <a:pt x="2027" y="2099"/>
                    <a:pt x="2131" y="1942"/>
                    <a:pt x="2131" y="1784"/>
                  </a:cubicBezTo>
                  <a:lnTo>
                    <a:pt x="2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4273747" y="906109"/>
              <a:ext cx="86477" cy="47019"/>
            </a:xfrm>
            <a:custGeom>
              <a:avLst/>
              <a:gdLst/>
              <a:ahLst/>
              <a:cxnLst/>
              <a:rect l="l" t="t" r="r" b="b"/>
              <a:pathLst>
                <a:path w="1979" h="1076" extrusionOk="0">
                  <a:moveTo>
                    <a:pt x="997" y="0"/>
                  </a:moveTo>
                  <a:cubicBezTo>
                    <a:pt x="727" y="0"/>
                    <a:pt x="474" y="60"/>
                    <a:pt x="285" y="169"/>
                  </a:cubicBezTo>
                  <a:lnTo>
                    <a:pt x="285" y="171"/>
                  </a:lnTo>
                  <a:cubicBezTo>
                    <a:pt x="101" y="277"/>
                    <a:pt x="1" y="422"/>
                    <a:pt x="13" y="563"/>
                  </a:cubicBezTo>
                  <a:lnTo>
                    <a:pt x="14" y="576"/>
                  </a:lnTo>
                  <a:lnTo>
                    <a:pt x="14" y="585"/>
                  </a:lnTo>
                  <a:cubicBezTo>
                    <a:pt x="16" y="589"/>
                    <a:pt x="18" y="594"/>
                    <a:pt x="18" y="600"/>
                  </a:cubicBezTo>
                  <a:lnTo>
                    <a:pt x="21" y="609"/>
                  </a:lnTo>
                  <a:lnTo>
                    <a:pt x="24" y="622"/>
                  </a:lnTo>
                  <a:cubicBezTo>
                    <a:pt x="25" y="625"/>
                    <a:pt x="25" y="628"/>
                    <a:pt x="27" y="632"/>
                  </a:cubicBezTo>
                  <a:cubicBezTo>
                    <a:pt x="28" y="635"/>
                    <a:pt x="30" y="642"/>
                    <a:pt x="31" y="646"/>
                  </a:cubicBezTo>
                  <a:lnTo>
                    <a:pt x="38" y="657"/>
                  </a:lnTo>
                  <a:lnTo>
                    <a:pt x="42" y="668"/>
                  </a:lnTo>
                  <a:cubicBezTo>
                    <a:pt x="42" y="672"/>
                    <a:pt x="44" y="675"/>
                    <a:pt x="45" y="677"/>
                  </a:cubicBezTo>
                  <a:cubicBezTo>
                    <a:pt x="48" y="683"/>
                    <a:pt x="53" y="691"/>
                    <a:pt x="56" y="695"/>
                  </a:cubicBezTo>
                  <a:lnTo>
                    <a:pt x="62" y="705"/>
                  </a:lnTo>
                  <a:lnTo>
                    <a:pt x="68" y="715"/>
                  </a:lnTo>
                  <a:cubicBezTo>
                    <a:pt x="70" y="719"/>
                    <a:pt x="71" y="722"/>
                    <a:pt x="74" y="725"/>
                  </a:cubicBezTo>
                  <a:cubicBezTo>
                    <a:pt x="79" y="734"/>
                    <a:pt x="85" y="739"/>
                    <a:pt x="91" y="748"/>
                  </a:cubicBezTo>
                  <a:lnTo>
                    <a:pt x="98" y="754"/>
                  </a:lnTo>
                  <a:lnTo>
                    <a:pt x="107" y="765"/>
                  </a:lnTo>
                  <a:lnTo>
                    <a:pt x="111" y="771"/>
                  </a:lnTo>
                  <a:cubicBezTo>
                    <a:pt x="119" y="780"/>
                    <a:pt x="128" y="788"/>
                    <a:pt x="136" y="797"/>
                  </a:cubicBezTo>
                  <a:lnTo>
                    <a:pt x="142" y="802"/>
                  </a:lnTo>
                  <a:lnTo>
                    <a:pt x="153" y="812"/>
                  </a:lnTo>
                  <a:lnTo>
                    <a:pt x="159" y="817"/>
                  </a:lnTo>
                  <a:cubicBezTo>
                    <a:pt x="171" y="829"/>
                    <a:pt x="185" y="840"/>
                    <a:pt x="201" y="851"/>
                  </a:cubicBezTo>
                  <a:lnTo>
                    <a:pt x="214" y="863"/>
                  </a:lnTo>
                  <a:cubicBezTo>
                    <a:pt x="236" y="879"/>
                    <a:pt x="258" y="892"/>
                    <a:pt x="282" y="905"/>
                  </a:cubicBezTo>
                  <a:cubicBezTo>
                    <a:pt x="470" y="1014"/>
                    <a:pt x="724" y="1075"/>
                    <a:pt x="993" y="1075"/>
                  </a:cubicBezTo>
                  <a:cubicBezTo>
                    <a:pt x="1262" y="1075"/>
                    <a:pt x="1516" y="1015"/>
                    <a:pt x="1705" y="905"/>
                  </a:cubicBezTo>
                  <a:cubicBezTo>
                    <a:pt x="1728" y="891"/>
                    <a:pt x="1751" y="877"/>
                    <a:pt x="1773" y="863"/>
                  </a:cubicBezTo>
                  <a:cubicBezTo>
                    <a:pt x="1776" y="860"/>
                    <a:pt x="1779" y="857"/>
                    <a:pt x="1782" y="854"/>
                  </a:cubicBezTo>
                  <a:lnTo>
                    <a:pt x="1793" y="845"/>
                  </a:lnTo>
                  <a:lnTo>
                    <a:pt x="1802" y="839"/>
                  </a:lnTo>
                  <a:cubicBezTo>
                    <a:pt x="1811" y="832"/>
                    <a:pt x="1820" y="825"/>
                    <a:pt x="1830" y="819"/>
                  </a:cubicBezTo>
                  <a:cubicBezTo>
                    <a:pt x="1833" y="814"/>
                    <a:pt x="1836" y="812"/>
                    <a:pt x="1839" y="808"/>
                  </a:cubicBezTo>
                  <a:lnTo>
                    <a:pt x="1848" y="799"/>
                  </a:lnTo>
                  <a:lnTo>
                    <a:pt x="1857" y="792"/>
                  </a:lnTo>
                  <a:cubicBezTo>
                    <a:pt x="1863" y="785"/>
                    <a:pt x="1870" y="777"/>
                    <a:pt x="1876" y="771"/>
                  </a:cubicBezTo>
                  <a:cubicBezTo>
                    <a:pt x="1880" y="768"/>
                    <a:pt x="1882" y="765"/>
                    <a:pt x="1885" y="760"/>
                  </a:cubicBezTo>
                  <a:lnTo>
                    <a:pt x="1893" y="749"/>
                  </a:lnTo>
                  <a:lnTo>
                    <a:pt x="1900" y="742"/>
                  </a:lnTo>
                  <a:cubicBezTo>
                    <a:pt x="1906" y="734"/>
                    <a:pt x="1911" y="729"/>
                    <a:pt x="1914" y="723"/>
                  </a:cubicBezTo>
                  <a:cubicBezTo>
                    <a:pt x="1917" y="720"/>
                    <a:pt x="1919" y="717"/>
                    <a:pt x="1922" y="712"/>
                  </a:cubicBezTo>
                  <a:lnTo>
                    <a:pt x="1928" y="702"/>
                  </a:lnTo>
                  <a:lnTo>
                    <a:pt x="1934" y="692"/>
                  </a:lnTo>
                  <a:cubicBezTo>
                    <a:pt x="1937" y="688"/>
                    <a:pt x="1940" y="682"/>
                    <a:pt x="1943" y="675"/>
                  </a:cubicBezTo>
                  <a:cubicBezTo>
                    <a:pt x="1946" y="674"/>
                    <a:pt x="1946" y="671"/>
                    <a:pt x="1948" y="666"/>
                  </a:cubicBezTo>
                  <a:lnTo>
                    <a:pt x="1953" y="655"/>
                  </a:lnTo>
                  <a:lnTo>
                    <a:pt x="1957" y="646"/>
                  </a:lnTo>
                  <a:cubicBezTo>
                    <a:pt x="1959" y="640"/>
                    <a:pt x="1962" y="635"/>
                    <a:pt x="1963" y="629"/>
                  </a:cubicBezTo>
                  <a:cubicBezTo>
                    <a:pt x="1965" y="626"/>
                    <a:pt x="1965" y="623"/>
                    <a:pt x="1965" y="619"/>
                  </a:cubicBezTo>
                  <a:lnTo>
                    <a:pt x="1970" y="608"/>
                  </a:lnTo>
                  <a:lnTo>
                    <a:pt x="1971" y="597"/>
                  </a:lnTo>
                  <a:cubicBezTo>
                    <a:pt x="1973" y="592"/>
                    <a:pt x="1974" y="588"/>
                    <a:pt x="1976" y="582"/>
                  </a:cubicBezTo>
                  <a:cubicBezTo>
                    <a:pt x="1976" y="579"/>
                    <a:pt x="1976" y="576"/>
                    <a:pt x="1976" y="572"/>
                  </a:cubicBezTo>
                  <a:lnTo>
                    <a:pt x="1976" y="560"/>
                  </a:lnTo>
                  <a:lnTo>
                    <a:pt x="1977" y="551"/>
                  </a:lnTo>
                  <a:cubicBezTo>
                    <a:pt x="1979" y="546"/>
                    <a:pt x="1979" y="540"/>
                    <a:pt x="1979" y="536"/>
                  </a:cubicBezTo>
                  <a:cubicBezTo>
                    <a:pt x="1979" y="402"/>
                    <a:pt x="1883" y="271"/>
                    <a:pt x="1710" y="169"/>
                  </a:cubicBezTo>
                  <a:cubicBezTo>
                    <a:pt x="1522" y="60"/>
                    <a:pt x="1267" y="0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4270207" y="902657"/>
              <a:ext cx="93469" cy="53835"/>
            </a:xfrm>
            <a:custGeom>
              <a:avLst/>
              <a:gdLst/>
              <a:ahLst/>
              <a:cxnLst/>
              <a:rect l="l" t="t" r="r" b="b"/>
              <a:pathLst>
                <a:path w="2139" h="1232" extrusionOk="0">
                  <a:moveTo>
                    <a:pt x="1078" y="79"/>
                  </a:moveTo>
                  <a:cubicBezTo>
                    <a:pt x="1348" y="79"/>
                    <a:pt x="1601" y="139"/>
                    <a:pt x="1791" y="248"/>
                  </a:cubicBezTo>
                  <a:cubicBezTo>
                    <a:pt x="1964" y="350"/>
                    <a:pt x="2060" y="481"/>
                    <a:pt x="2060" y="615"/>
                  </a:cubicBezTo>
                  <a:cubicBezTo>
                    <a:pt x="2060" y="619"/>
                    <a:pt x="2060" y="625"/>
                    <a:pt x="2058" y="630"/>
                  </a:cubicBezTo>
                  <a:lnTo>
                    <a:pt x="2057" y="639"/>
                  </a:lnTo>
                  <a:lnTo>
                    <a:pt x="2057" y="651"/>
                  </a:lnTo>
                  <a:cubicBezTo>
                    <a:pt x="2057" y="655"/>
                    <a:pt x="2057" y="658"/>
                    <a:pt x="2055" y="661"/>
                  </a:cubicBezTo>
                  <a:cubicBezTo>
                    <a:pt x="2055" y="667"/>
                    <a:pt x="2054" y="671"/>
                    <a:pt x="2052" y="676"/>
                  </a:cubicBezTo>
                  <a:lnTo>
                    <a:pt x="2051" y="687"/>
                  </a:lnTo>
                  <a:lnTo>
                    <a:pt x="2046" y="698"/>
                  </a:lnTo>
                  <a:cubicBezTo>
                    <a:pt x="2046" y="702"/>
                    <a:pt x="2044" y="705"/>
                    <a:pt x="2044" y="708"/>
                  </a:cubicBezTo>
                  <a:cubicBezTo>
                    <a:pt x="2043" y="714"/>
                    <a:pt x="2040" y="719"/>
                    <a:pt x="2038" y="725"/>
                  </a:cubicBezTo>
                  <a:lnTo>
                    <a:pt x="2034" y="734"/>
                  </a:lnTo>
                  <a:lnTo>
                    <a:pt x="2029" y="745"/>
                  </a:lnTo>
                  <a:cubicBezTo>
                    <a:pt x="2027" y="750"/>
                    <a:pt x="2026" y="753"/>
                    <a:pt x="2024" y="754"/>
                  </a:cubicBezTo>
                  <a:cubicBezTo>
                    <a:pt x="2021" y="761"/>
                    <a:pt x="2018" y="767"/>
                    <a:pt x="2015" y="771"/>
                  </a:cubicBezTo>
                  <a:lnTo>
                    <a:pt x="2007" y="781"/>
                  </a:lnTo>
                  <a:lnTo>
                    <a:pt x="2003" y="791"/>
                  </a:lnTo>
                  <a:cubicBezTo>
                    <a:pt x="2000" y="796"/>
                    <a:pt x="1998" y="799"/>
                    <a:pt x="1995" y="802"/>
                  </a:cubicBezTo>
                  <a:cubicBezTo>
                    <a:pt x="1992" y="808"/>
                    <a:pt x="1987" y="813"/>
                    <a:pt x="1981" y="821"/>
                  </a:cubicBezTo>
                  <a:lnTo>
                    <a:pt x="1974" y="828"/>
                  </a:lnTo>
                  <a:lnTo>
                    <a:pt x="1966" y="839"/>
                  </a:lnTo>
                  <a:cubicBezTo>
                    <a:pt x="1963" y="844"/>
                    <a:pt x="1961" y="847"/>
                    <a:pt x="1957" y="850"/>
                  </a:cubicBezTo>
                  <a:cubicBezTo>
                    <a:pt x="1951" y="856"/>
                    <a:pt x="1944" y="864"/>
                    <a:pt x="1938" y="871"/>
                  </a:cubicBezTo>
                  <a:lnTo>
                    <a:pt x="1929" y="878"/>
                  </a:lnTo>
                  <a:lnTo>
                    <a:pt x="1918" y="887"/>
                  </a:lnTo>
                  <a:cubicBezTo>
                    <a:pt x="1917" y="891"/>
                    <a:pt x="1914" y="893"/>
                    <a:pt x="1911" y="898"/>
                  </a:cubicBezTo>
                  <a:cubicBezTo>
                    <a:pt x="1901" y="904"/>
                    <a:pt x="1892" y="911"/>
                    <a:pt x="1883" y="918"/>
                  </a:cubicBezTo>
                  <a:lnTo>
                    <a:pt x="1874" y="924"/>
                  </a:lnTo>
                  <a:lnTo>
                    <a:pt x="1863" y="933"/>
                  </a:lnTo>
                  <a:cubicBezTo>
                    <a:pt x="1860" y="936"/>
                    <a:pt x="1857" y="939"/>
                    <a:pt x="1854" y="942"/>
                  </a:cubicBezTo>
                  <a:cubicBezTo>
                    <a:pt x="1832" y="956"/>
                    <a:pt x="1809" y="970"/>
                    <a:pt x="1786" y="984"/>
                  </a:cubicBezTo>
                  <a:cubicBezTo>
                    <a:pt x="1595" y="1094"/>
                    <a:pt x="1343" y="1154"/>
                    <a:pt x="1074" y="1154"/>
                  </a:cubicBezTo>
                  <a:cubicBezTo>
                    <a:pt x="803" y="1154"/>
                    <a:pt x="551" y="1093"/>
                    <a:pt x="363" y="984"/>
                  </a:cubicBezTo>
                  <a:cubicBezTo>
                    <a:pt x="339" y="971"/>
                    <a:pt x="317" y="958"/>
                    <a:pt x="295" y="942"/>
                  </a:cubicBezTo>
                  <a:lnTo>
                    <a:pt x="282" y="930"/>
                  </a:lnTo>
                  <a:cubicBezTo>
                    <a:pt x="266" y="919"/>
                    <a:pt x="252" y="908"/>
                    <a:pt x="239" y="896"/>
                  </a:cubicBezTo>
                  <a:lnTo>
                    <a:pt x="232" y="891"/>
                  </a:lnTo>
                  <a:lnTo>
                    <a:pt x="223" y="881"/>
                  </a:lnTo>
                  <a:lnTo>
                    <a:pt x="217" y="876"/>
                  </a:lnTo>
                  <a:cubicBezTo>
                    <a:pt x="208" y="867"/>
                    <a:pt x="200" y="859"/>
                    <a:pt x="192" y="850"/>
                  </a:cubicBezTo>
                  <a:lnTo>
                    <a:pt x="186" y="844"/>
                  </a:lnTo>
                  <a:lnTo>
                    <a:pt x="179" y="833"/>
                  </a:lnTo>
                  <a:lnTo>
                    <a:pt x="172" y="827"/>
                  </a:lnTo>
                  <a:cubicBezTo>
                    <a:pt x="166" y="818"/>
                    <a:pt x="160" y="813"/>
                    <a:pt x="155" y="804"/>
                  </a:cubicBezTo>
                  <a:cubicBezTo>
                    <a:pt x="152" y="801"/>
                    <a:pt x="151" y="798"/>
                    <a:pt x="149" y="794"/>
                  </a:cubicBezTo>
                  <a:lnTo>
                    <a:pt x="143" y="784"/>
                  </a:lnTo>
                  <a:lnTo>
                    <a:pt x="137" y="774"/>
                  </a:lnTo>
                  <a:cubicBezTo>
                    <a:pt x="134" y="770"/>
                    <a:pt x="129" y="762"/>
                    <a:pt x="126" y="756"/>
                  </a:cubicBezTo>
                  <a:cubicBezTo>
                    <a:pt x="125" y="754"/>
                    <a:pt x="123" y="751"/>
                    <a:pt x="123" y="747"/>
                  </a:cubicBezTo>
                  <a:lnTo>
                    <a:pt x="117" y="736"/>
                  </a:lnTo>
                  <a:lnTo>
                    <a:pt x="112" y="725"/>
                  </a:lnTo>
                  <a:cubicBezTo>
                    <a:pt x="111" y="721"/>
                    <a:pt x="109" y="714"/>
                    <a:pt x="106" y="711"/>
                  </a:cubicBezTo>
                  <a:cubicBezTo>
                    <a:pt x="106" y="707"/>
                    <a:pt x="105" y="704"/>
                    <a:pt x="105" y="701"/>
                  </a:cubicBezTo>
                  <a:lnTo>
                    <a:pt x="102" y="688"/>
                  </a:lnTo>
                  <a:lnTo>
                    <a:pt x="99" y="679"/>
                  </a:lnTo>
                  <a:cubicBezTo>
                    <a:pt x="97" y="673"/>
                    <a:pt x="97" y="668"/>
                    <a:pt x="95" y="664"/>
                  </a:cubicBezTo>
                  <a:lnTo>
                    <a:pt x="95" y="655"/>
                  </a:lnTo>
                  <a:lnTo>
                    <a:pt x="94" y="642"/>
                  </a:lnTo>
                  <a:cubicBezTo>
                    <a:pt x="82" y="499"/>
                    <a:pt x="180" y="356"/>
                    <a:pt x="366" y="248"/>
                  </a:cubicBezTo>
                  <a:cubicBezTo>
                    <a:pt x="555" y="139"/>
                    <a:pt x="808" y="79"/>
                    <a:pt x="1078" y="79"/>
                  </a:cubicBezTo>
                  <a:close/>
                  <a:moveTo>
                    <a:pt x="1078" y="1"/>
                  </a:moveTo>
                  <a:cubicBezTo>
                    <a:pt x="806" y="1"/>
                    <a:pt x="534" y="61"/>
                    <a:pt x="326" y="181"/>
                  </a:cubicBezTo>
                  <a:cubicBezTo>
                    <a:pt x="105" y="308"/>
                    <a:pt x="0" y="481"/>
                    <a:pt x="17" y="648"/>
                  </a:cubicBezTo>
                  <a:cubicBezTo>
                    <a:pt x="17" y="658"/>
                    <a:pt x="17" y="667"/>
                    <a:pt x="19" y="676"/>
                  </a:cubicBezTo>
                  <a:cubicBezTo>
                    <a:pt x="20" y="687"/>
                    <a:pt x="23" y="698"/>
                    <a:pt x="26" y="708"/>
                  </a:cubicBezTo>
                  <a:cubicBezTo>
                    <a:pt x="28" y="718"/>
                    <a:pt x="31" y="727"/>
                    <a:pt x="32" y="734"/>
                  </a:cubicBezTo>
                  <a:cubicBezTo>
                    <a:pt x="37" y="745"/>
                    <a:pt x="42" y="754"/>
                    <a:pt x="46" y="765"/>
                  </a:cubicBezTo>
                  <a:cubicBezTo>
                    <a:pt x="49" y="774"/>
                    <a:pt x="52" y="784"/>
                    <a:pt x="57" y="791"/>
                  </a:cubicBezTo>
                  <a:cubicBezTo>
                    <a:pt x="63" y="802"/>
                    <a:pt x="69" y="813"/>
                    <a:pt x="77" y="825"/>
                  </a:cubicBezTo>
                  <a:cubicBezTo>
                    <a:pt x="82" y="833"/>
                    <a:pt x="86" y="841"/>
                    <a:pt x="91" y="848"/>
                  </a:cubicBezTo>
                  <a:cubicBezTo>
                    <a:pt x="100" y="859"/>
                    <a:pt x="109" y="870"/>
                    <a:pt x="119" y="884"/>
                  </a:cubicBezTo>
                  <a:cubicBezTo>
                    <a:pt x="123" y="890"/>
                    <a:pt x="128" y="896"/>
                    <a:pt x="134" y="902"/>
                  </a:cubicBezTo>
                  <a:cubicBezTo>
                    <a:pt x="145" y="914"/>
                    <a:pt x="157" y="927"/>
                    <a:pt x="169" y="938"/>
                  </a:cubicBezTo>
                  <a:cubicBezTo>
                    <a:pt x="175" y="942"/>
                    <a:pt x="182" y="950"/>
                    <a:pt x="188" y="954"/>
                  </a:cubicBezTo>
                  <a:cubicBezTo>
                    <a:pt x="202" y="968"/>
                    <a:pt x="219" y="979"/>
                    <a:pt x="234" y="991"/>
                  </a:cubicBezTo>
                  <a:cubicBezTo>
                    <a:pt x="240" y="998"/>
                    <a:pt x="245" y="1001"/>
                    <a:pt x="251" y="1004"/>
                  </a:cubicBezTo>
                  <a:cubicBezTo>
                    <a:pt x="272" y="1022"/>
                    <a:pt x="297" y="1038"/>
                    <a:pt x="323" y="1051"/>
                  </a:cubicBezTo>
                  <a:cubicBezTo>
                    <a:pt x="529" y="1173"/>
                    <a:pt x="802" y="1231"/>
                    <a:pt x="1074" y="1231"/>
                  </a:cubicBezTo>
                  <a:cubicBezTo>
                    <a:pt x="1344" y="1231"/>
                    <a:pt x="1615" y="1173"/>
                    <a:pt x="1824" y="1051"/>
                  </a:cubicBezTo>
                  <a:cubicBezTo>
                    <a:pt x="1851" y="1038"/>
                    <a:pt x="1875" y="1022"/>
                    <a:pt x="1898" y="1004"/>
                  </a:cubicBezTo>
                  <a:cubicBezTo>
                    <a:pt x="1906" y="999"/>
                    <a:pt x="1914" y="993"/>
                    <a:pt x="1921" y="985"/>
                  </a:cubicBezTo>
                  <a:cubicBezTo>
                    <a:pt x="1935" y="976"/>
                    <a:pt x="1949" y="965"/>
                    <a:pt x="1961" y="954"/>
                  </a:cubicBezTo>
                  <a:cubicBezTo>
                    <a:pt x="1969" y="948"/>
                    <a:pt x="1975" y="941"/>
                    <a:pt x="1983" y="933"/>
                  </a:cubicBezTo>
                  <a:cubicBezTo>
                    <a:pt x="1994" y="924"/>
                    <a:pt x="2006" y="913"/>
                    <a:pt x="2015" y="902"/>
                  </a:cubicBezTo>
                  <a:cubicBezTo>
                    <a:pt x="2023" y="894"/>
                    <a:pt x="2027" y="885"/>
                    <a:pt x="2034" y="879"/>
                  </a:cubicBezTo>
                  <a:cubicBezTo>
                    <a:pt x="2043" y="868"/>
                    <a:pt x="2052" y="858"/>
                    <a:pt x="2060" y="848"/>
                  </a:cubicBezTo>
                  <a:cubicBezTo>
                    <a:pt x="2064" y="839"/>
                    <a:pt x="2069" y="830"/>
                    <a:pt x="2075" y="821"/>
                  </a:cubicBezTo>
                  <a:cubicBezTo>
                    <a:pt x="2080" y="811"/>
                    <a:pt x="2087" y="801"/>
                    <a:pt x="2094" y="791"/>
                  </a:cubicBezTo>
                  <a:cubicBezTo>
                    <a:pt x="2097" y="782"/>
                    <a:pt x="2100" y="774"/>
                    <a:pt x="2104" y="765"/>
                  </a:cubicBezTo>
                  <a:cubicBezTo>
                    <a:pt x="2109" y="754"/>
                    <a:pt x="2114" y="744"/>
                    <a:pt x="2117" y="733"/>
                  </a:cubicBezTo>
                  <a:cubicBezTo>
                    <a:pt x="2121" y="724"/>
                    <a:pt x="2123" y="714"/>
                    <a:pt x="2124" y="707"/>
                  </a:cubicBezTo>
                  <a:cubicBezTo>
                    <a:pt x="2127" y="696"/>
                    <a:pt x="2131" y="685"/>
                    <a:pt x="2134" y="675"/>
                  </a:cubicBezTo>
                  <a:cubicBezTo>
                    <a:pt x="2134" y="665"/>
                    <a:pt x="2134" y="656"/>
                    <a:pt x="2135" y="647"/>
                  </a:cubicBezTo>
                  <a:cubicBezTo>
                    <a:pt x="2135" y="636"/>
                    <a:pt x="2138" y="625"/>
                    <a:pt x="2138" y="615"/>
                  </a:cubicBezTo>
                  <a:cubicBezTo>
                    <a:pt x="2138" y="458"/>
                    <a:pt x="2035" y="301"/>
                    <a:pt x="1829" y="182"/>
                  </a:cubicBezTo>
                  <a:cubicBezTo>
                    <a:pt x="1621" y="62"/>
                    <a:pt x="1351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4335839" y="777991"/>
              <a:ext cx="141493" cy="79136"/>
            </a:xfrm>
            <a:custGeom>
              <a:avLst/>
              <a:gdLst/>
              <a:ahLst/>
              <a:cxnLst/>
              <a:rect l="l" t="t" r="r" b="b"/>
              <a:pathLst>
                <a:path w="3238" h="1811" extrusionOk="0">
                  <a:moveTo>
                    <a:pt x="3237" y="0"/>
                  </a:moveTo>
                  <a:lnTo>
                    <a:pt x="3237" y="0"/>
                  </a:lnTo>
                  <a:cubicBezTo>
                    <a:pt x="2305" y="651"/>
                    <a:pt x="1216" y="1217"/>
                    <a:pt x="1" y="1685"/>
                  </a:cubicBezTo>
                  <a:lnTo>
                    <a:pt x="1" y="1811"/>
                  </a:lnTo>
                  <a:cubicBezTo>
                    <a:pt x="1216" y="1345"/>
                    <a:pt x="2305" y="779"/>
                    <a:pt x="3236" y="128"/>
                  </a:cubicBezTo>
                  <a:lnTo>
                    <a:pt x="32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4324828" y="717209"/>
              <a:ext cx="234568" cy="136293"/>
            </a:xfrm>
            <a:custGeom>
              <a:avLst/>
              <a:gdLst/>
              <a:ahLst/>
              <a:cxnLst/>
              <a:rect l="l" t="t" r="r" b="b"/>
              <a:pathLst>
                <a:path w="5368" h="3119" extrusionOk="0">
                  <a:moveTo>
                    <a:pt x="5231" y="1"/>
                  </a:moveTo>
                  <a:lnTo>
                    <a:pt x="2972" y="1095"/>
                  </a:lnTo>
                  <a:cubicBezTo>
                    <a:pt x="1854" y="1636"/>
                    <a:pt x="879" y="2270"/>
                    <a:pt x="78" y="2974"/>
                  </a:cubicBezTo>
                  <a:lnTo>
                    <a:pt x="1" y="3040"/>
                  </a:lnTo>
                  <a:lnTo>
                    <a:pt x="138" y="3119"/>
                  </a:lnTo>
                  <a:lnTo>
                    <a:pt x="253" y="3076"/>
                  </a:lnTo>
                  <a:cubicBezTo>
                    <a:pt x="1468" y="2610"/>
                    <a:pt x="2557" y="2042"/>
                    <a:pt x="3489" y="1391"/>
                  </a:cubicBezTo>
                  <a:lnTo>
                    <a:pt x="5367" y="81"/>
                  </a:lnTo>
                  <a:lnTo>
                    <a:pt x="523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4297343" y="841438"/>
              <a:ext cx="42736" cy="95173"/>
            </a:xfrm>
            <a:custGeom>
              <a:avLst/>
              <a:gdLst/>
              <a:ahLst/>
              <a:cxnLst/>
              <a:rect l="l" t="t" r="r" b="b"/>
              <a:pathLst>
                <a:path w="978" h="2178" extrusionOk="0">
                  <a:moveTo>
                    <a:pt x="977" y="4"/>
                  </a:moveTo>
                  <a:lnTo>
                    <a:pt x="977" y="4"/>
                  </a:lnTo>
                  <a:lnTo>
                    <a:pt x="977" y="4"/>
                  </a:lnTo>
                  <a:cubicBezTo>
                    <a:pt x="977" y="4"/>
                    <a:pt x="977" y="4"/>
                    <a:pt x="977" y="4"/>
                  </a:cubicBezTo>
                  <a:close/>
                  <a:moveTo>
                    <a:pt x="4" y="0"/>
                  </a:moveTo>
                  <a:lnTo>
                    <a:pt x="1" y="1894"/>
                  </a:lnTo>
                  <a:cubicBezTo>
                    <a:pt x="1" y="1966"/>
                    <a:pt x="48" y="2039"/>
                    <a:pt x="144" y="2094"/>
                  </a:cubicBezTo>
                  <a:cubicBezTo>
                    <a:pt x="240" y="2149"/>
                    <a:pt x="365" y="2177"/>
                    <a:pt x="489" y="2177"/>
                  </a:cubicBezTo>
                  <a:cubicBezTo>
                    <a:pt x="614" y="2177"/>
                    <a:pt x="738" y="2149"/>
                    <a:pt x="833" y="2094"/>
                  </a:cubicBezTo>
                  <a:cubicBezTo>
                    <a:pt x="927" y="2040"/>
                    <a:pt x="973" y="1969"/>
                    <a:pt x="973" y="1897"/>
                  </a:cubicBezTo>
                  <a:lnTo>
                    <a:pt x="977" y="4"/>
                  </a:lnTo>
                  <a:lnTo>
                    <a:pt x="977" y="4"/>
                  </a:lnTo>
                  <a:cubicBezTo>
                    <a:pt x="977" y="8"/>
                    <a:pt x="976" y="13"/>
                    <a:pt x="976" y="17"/>
                  </a:cubicBezTo>
                  <a:cubicBezTo>
                    <a:pt x="974" y="22"/>
                    <a:pt x="974" y="25"/>
                    <a:pt x="974" y="30"/>
                  </a:cubicBezTo>
                  <a:cubicBezTo>
                    <a:pt x="974" y="34"/>
                    <a:pt x="973" y="39"/>
                    <a:pt x="971" y="45"/>
                  </a:cubicBezTo>
                  <a:cubicBezTo>
                    <a:pt x="970" y="48"/>
                    <a:pt x="970" y="53"/>
                    <a:pt x="968" y="56"/>
                  </a:cubicBezTo>
                  <a:cubicBezTo>
                    <a:pt x="967" y="60"/>
                    <a:pt x="963" y="65"/>
                    <a:pt x="962" y="70"/>
                  </a:cubicBezTo>
                  <a:cubicBezTo>
                    <a:pt x="960" y="74"/>
                    <a:pt x="960" y="79"/>
                    <a:pt x="957" y="82"/>
                  </a:cubicBezTo>
                  <a:cubicBezTo>
                    <a:pt x="956" y="87"/>
                    <a:pt x="951" y="93"/>
                    <a:pt x="948" y="97"/>
                  </a:cubicBezTo>
                  <a:cubicBezTo>
                    <a:pt x="947" y="100"/>
                    <a:pt x="945" y="104"/>
                    <a:pt x="942" y="108"/>
                  </a:cubicBezTo>
                  <a:cubicBezTo>
                    <a:pt x="939" y="113"/>
                    <a:pt x="933" y="119"/>
                    <a:pt x="928" y="124"/>
                  </a:cubicBezTo>
                  <a:cubicBezTo>
                    <a:pt x="927" y="127"/>
                    <a:pt x="925" y="130"/>
                    <a:pt x="922" y="133"/>
                  </a:cubicBezTo>
                  <a:cubicBezTo>
                    <a:pt x="917" y="137"/>
                    <a:pt x="911" y="144"/>
                    <a:pt x="907" y="150"/>
                  </a:cubicBezTo>
                  <a:cubicBezTo>
                    <a:pt x="902" y="153"/>
                    <a:pt x="900" y="154"/>
                    <a:pt x="897" y="157"/>
                  </a:cubicBezTo>
                  <a:cubicBezTo>
                    <a:pt x="890" y="164"/>
                    <a:pt x="883" y="168"/>
                    <a:pt x="877" y="174"/>
                  </a:cubicBezTo>
                  <a:cubicBezTo>
                    <a:pt x="874" y="176"/>
                    <a:pt x="871" y="179"/>
                    <a:pt x="868" y="180"/>
                  </a:cubicBezTo>
                  <a:cubicBezTo>
                    <a:pt x="859" y="188"/>
                    <a:pt x="847" y="196"/>
                    <a:pt x="834" y="200"/>
                  </a:cubicBezTo>
                  <a:cubicBezTo>
                    <a:pt x="739" y="255"/>
                    <a:pt x="615" y="283"/>
                    <a:pt x="490" y="283"/>
                  </a:cubicBezTo>
                  <a:cubicBezTo>
                    <a:pt x="366" y="283"/>
                    <a:pt x="242" y="256"/>
                    <a:pt x="148" y="200"/>
                  </a:cubicBezTo>
                  <a:cubicBezTo>
                    <a:pt x="136" y="196"/>
                    <a:pt x="125" y="188"/>
                    <a:pt x="114" y="180"/>
                  </a:cubicBezTo>
                  <a:cubicBezTo>
                    <a:pt x="110" y="177"/>
                    <a:pt x="107" y="174"/>
                    <a:pt x="104" y="171"/>
                  </a:cubicBezTo>
                  <a:cubicBezTo>
                    <a:pt x="97" y="167"/>
                    <a:pt x="91" y="162"/>
                    <a:pt x="85" y="157"/>
                  </a:cubicBezTo>
                  <a:cubicBezTo>
                    <a:pt x="81" y="153"/>
                    <a:pt x="79" y="151"/>
                    <a:pt x="76" y="148"/>
                  </a:cubicBezTo>
                  <a:cubicBezTo>
                    <a:pt x="70" y="142"/>
                    <a:pt x="65" y="137"/>
                    <a:pt x="61" y="133"/>
                  </a:cubicBezTo>
                  <a:cubicBezTo>
                    <a:pt x="57" y="130"/>
                    <a:pt x="54" y="125"/>
                    <a:pt x="51" y="124"/>
                  </a:cubicBezTo>
                  <a:cubicBezTo>
                    <a:pt x="48" y="117"/>
                    <a:pt x="44" y="113"/>
                    <a:pt x="41" y="108"/>
                  </a:cubicBezTo>
                  <a:cubicBezTo>
                    <a:pt x="37" y="104"/>
                    <a:pt x="36" y="99"/>
                    <a:pt x="33" y="96"/>
                  </a:cubicBezTo>
                  <a:cubicBezTo>
                    <a:pt x="31" y="91"/>
                    <a:pt x="27" y="87"/>
                    <a:pt x="25" y="82"/>
                  </a:cubicBezTo>
                  <a:cubicBezTo>
                    <a:pt x="22" y="79"/>
                    <a:pt x="22" y="73"/>
                    <a:pt x="19" y="70"/>
                  </a:cubicBezTo>
                  <a:cubicBezTo>
                    <a:pt x="17" y="65"/>
                    <a:pt x="14" y="60"/>
                    <a:pt x="14" y="54"/>
                  </a:cubicBezTo>
                  <a:cubicBezTo>
                    <a:pt x="13" y="51"/>
                    <a:pt x="11" y="48"/>
                    <a:pt x="10" y="42"/>
                  </a:cubicBezTo>
                  <a:cubicBezTo>
                    <a:pt x="10" y="39"/>
                    <a:pt x="8" y="34"/>
                    <a:pt x="7" y="28"/>
                  </a:cubicBezTo>
                  <a:cubicBezTo>
                    <a:pt x="5" y="24"/>
                    <a:pt x="5" y="20"/>
                    <a:pt x="5" y="17"/>
                  </a:cubicBezTo>
                  <a:cubicBezTo>
                    <a:pt x="5" y="11"/>
                    <a:pt x="4" y="7"/>
                    <a:pt x="4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4297474" y="829203"/>
              <a:ext cx="42867" cy="24602"/>
            </a:xfrm>
            <a:custGeom>
              <a:avLst/>
              <a:gdLst/>
              <a:ahLst/>
              <a:cxnLst/>
              <a:rect l="l" t="t" r="r" b="b"/>
              <a:pathLst>
                <a:path w="981" h="563" extrusionOk="0">
                  <a:moveTo>
                    <a:pt x="487" y="0"/>
                  </a:moveTo>
                  <a:cubicBezTo>
                    <a:pt x="362" y="0"/>
                    <a:pt x="237" y="27"/>
                    <a:pt x="142" y="82"/>
                  </a:cubicBezTo>
                  <a:cubicBezTo>
                    <a:pt x="48" y="137"/>
                    <a:pt x="1" y="210"/>
                    <a:pt x="1" y="282"/>
                  </a:cubicBezTo>
                  <a:cubicBezTo>
                    <a:pt x="1" y="287"/>
                    <a:pt x="2" y="291"/>
                    <a:pt x="2" y="297"/>
                  </a:cubicBezTo>
                  <a:cubicBezTo>
                    <a:pt x="2" y="300"/>
                    <a:pt x="2" y="304"/>
                    <a:pt x="4" y="308"/>
                  </a:cubicBezTo>
                  <a:cubicBezTo>
                    <a:pt x="5" y="314"/>
                    <a:pt x="5" y="319"/>
                    <a:pt x="7" y="322"/>
                  </a:cubicBezTo>
                  <a:cubicBezTo>
                    <a:pt x="8" y="328"/>
                    <a:pt x="10" y="331"/>
                    <a:pt x="11" y="334"/>
                  </a:cubicBezTo>
                  <a:cubicBezTo>
                    <a:pt x="11" y="340"/>
                    <a:pt x="14" y="345"/>
                    <a:pt x="16" y="350"/>
                  </a:cubicBezTo>
                  <a:cubicBezTo>
                    <a:pt x="19" y="354"/>
                    <a:pt x="19" y="359"/>
                    <a:pt x="22" y="362"/>
                  </a:cubicBezTo>
                  <a:cubicBezTo>
                    <a:pt x="24" y="367"/>
                    <a:pt x="28" y="371"/>
                    <a:pt x="30" y="376"/>
                  </a:cubicBezTo>
                  <a:cubicBezTo>
                    <a:pt x="33" y="379"/>
                    <a:pt x="34" y="384"/>
                    <a:pt x="38" y="388"/>
                  </a:cubicBezTo>
                  <a:cubicBezTo>
                    <a:pt x="41" y="393"/>
                    <a:pt x="45" y="397"/>
                    <a:pt x="48" y="402"/>
                  </a:cubicBezTo>
                  <a:cubicBezTo>
                    <a:pt x="51" y="404"/>
                    <a:pt x="54" y="410"/>
                    <a:pt x="58" y="413"/>
                  </a:cubicBezTo>
                  <a:cubicBezTo>
                    <a:pt x="62" y="417"/>
                    <a:pt x="67" y="422"/>
                    <a:pt x="73" y="427"/>
                  </a:cubicBezTo>
                  <a:cubicBezTo>
                    <a:pt x="76" y="431"/>
                    <a:pt x="78" y="433"/>
                    <a:pt x="82" y="437"/>
                  </a:cubicBezTo>
                  <a:cubicBezTo>
                    <a:pt x="88" y="442"/>
                    <a:pt x="94" y="447"/>
                    <a:pt x="101" y="451"/>
                  </a:cubicBezTo>
                  <a:cubicBezTo>
                    <a:pt x="104" y="454"/>
                    <a:pt x="107" y="457"/>
                    <a:pt x="111" y="460"/>
                  </a:cubicBezTo>
                  <a:cubicBezTo>
                    <a:pt x="122" y="468"/>
                    <a:pt x="133" y="474"/>
                    <a:pt x="145" y="480"/>
                  </a:cubicBezTo>
                  <a:cubicBezTo>
                    <a:pt x="239" y="536"/>
                    <a:pt x="363" y="563"/>
                    <a:pt x="487" y="563"/>
                  </a:cubicBezTo>
                  <a:cubicBezTo>
                    <a:pt x="612" y="563"/>
                    <a:pt x="736" y="535"/>
                    <a:pt x="831" y="480"/>
                  </a:cubicBezTo>
                  <a:cubicBezTo>
                    <a:pt x="844" y="474"/>
                    <a:pt x="856" y="468"/>
                    <a:pt x="865" y="460"/>
                  </a:cubicBezTo>
                  <a:cubicBezTo>
                    <a:pt x="868" y="459"/>
                    <a:pt x="871" y="456"/>
                    <a:pt x="874" y="454"/>
                  </a:cubicBezTo>
                  <a:cubicBezTo>
                    <a:pt x="880" y="448"/>
                    <a:pt x="887" y="444"/>
                    <a:pt x="894" y="437"/>
                  </a:cubicBezTo>
                  <a:cubicBezTo>
                    <a:pt x="897" y="434"/>
                    <a:pt x="899" y="433"/>
                    <a:pt x="904" y="430"/>
                  </a:cubicBezTo>
                  <a:cubicBezTo>
                    <a:pt x="908" y="424"/>
                    <a:pt x="914" y="417"/>
                    <a:pt x="919" y="413"/>
                  </a:cubicBezTo>
                  <a:cubicBezTo>
                    <a:pt x="922" y="410"/>
                    <a:pt x="924" y="407"/>
                    <a:pt x="925" y="404"/>
                  </a:cubicBezTo>
                  <a:cubicBezTo>
                    <a:pt x="930" y="399"/>
                    <a:pt x="936" y="393"/>
                    <a:pt x="939" y="388"/>
                  </a:cubicBezTo>
                  <a:cubicBezTo>
                    <a:pt x="940" y="384"/>
                    <a:pt x="944" y="380"/>
                    <a:pt x="945" y="377"/>
                  </a:cubicBezTo>
                  <a:cubicBezTo>
                    <a:pt x="948" y="373"/>
                    <a:pt x="953" y="367"/>
                    <a:pt x="954" y="362"/>
                  </a:cubicBezTo>
                  <a:cubicBezTo>
                    <a:pt x="957" y="359"/>
                    <a:pt x="957" y="354"/>
                    <a:pt x="959" y="350"/>
                  </a:cubicBezTo>
                  <a:cubicBezTo>
                    <a:pt x="960" y="345"/>
                    <a:pt x="964" y="340"/>
                    <a:pt x="965" y="336"/>
                  </a:cubicBezTo>
                  <a:cubicBezTo>
                    <a:pt x="967" y="333"/>
                    <a:pt x="967" y="328"/>
                    <a:pt x="968" y="324"/>
                  </a:cubicBezTo>
                  <a:cubicBezTo>
                    <a:pt x="970" y="319"/>
                    <a:pt x="971" y="314"/>
                    <a:pt x="971" y="310"/>
                  </a:cubicBezTo>
                  <a:cubicBezTo>
                    <a:pt x="973" y="305"/>
                    <a:pt x="973" y="300"/>
                    <a:pt x="973" y="297"/>
                  </a:cubicBezTo>
                  <a:cubicBezTo>
                    <a:pt x="980" y="219"/>
                    <a:pt x="933" y="142"/>
                    <a:pt x="831" y="82"/>
                  </a:cubicBezTo>
                  <a:cubicBezTo>
                    <a:pt x="736" y="27"/>
                    <a:pt x="611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4299833" y="831214"/>
              <a:ext cx="38104" cy="20669"/>
            </a:xfrm>
            <a:custGeom>
              <a:avLst/>
              <a:gdLst/>
              <a:ahLst/>
              <a:cxnLst/>
              <a:rect l="l" t="t" r="r" b="b"/>
              <a:pathLst>
                <a:path w="872" h="473" extrusionOk="0">
                  <a:moveTo>
                    <a:pt x="432" y="1"/>
                  </a:moveTo>
                  <a:cubicBezTo>
                    <a:pt x="321" y="1"/>
                    <a:pt x="210" y="24"/>
                    <a:pt x="125" y="70"/>
                  </a:cubicBezTo>
                  <a:cubicBezTo>
                    <a:pt x="40" y="116"/>
                    <a:pt x="0" y="176"/>
                    <a:pt x="0" y="236"/>
                  </a:cubicBezTo>
                  <a:cubicBezTo>
                    <a:pt x="0" y="241"/>
                    <a:pt x="0" y="244"/>
                    <a:pt x="0" y="248"/>
                  </a:cubicBezTo>
                  <a:cubicBezTo>
                    <a:pt x="2" y="251"/>
                    <a:pt x="2" y="256"/>
                    <a:pt x="2" y="258"/>
                  </a:cubicBezTo>
                  <a:cubicBezTo>
                    <a:pt x="4" y="262"/>
                    <a:pt x="4" y="267"/>
                    <a:pt x="5" y="271"/>
                  </a:cubicBezTo>
                  <a:cubicBezTo>
                    <a:pt x="7" y="273"/>
                    <a:pt x="7" y="279"/>
                    <a:pt x="8" y="281"/>
                  </a:cubicBezTo>
                  <a:cubicBezTo>
                    <a:pt x="10" y="285"/>
                    <a:pt x="11" y="288"/>
                    <a:pt x="14" y="293"/>
                  </a:cubicBezTo>
                  <a:cubicBezTo>
                    <a:pt x="14" y="298"/>
                    <a:pt x="16" y="299"/>
                    <a:pt x="19" y="304"/>
                  </a:cubicBezTo>
                  <a:cubicBezTo>
                    <a:pt x="20" y="307"/>
                    <a:pt x="24" y="311"/>
                    <a:pt x="25" y="314"/>
                  </a:cubicBezTo>
                  <a:cubicBezTo>
                    <a:pt x="28" y="319"/>
                    <a:pt x="30" y="321"/>
                    <a:pt x="31" y="324"/>
                  </a:cubicBezTo>
                  <a:cubicBezTo>
                    <a:pt x="36" y="328"/>
                    <a:pt x="39" y="333"/>
                    <a:pt x="42" y="336"/>
                  </a:cubicBezTo>
                  <a:cubicBezTo>
                    <a:pt x="45" y="339"/>
                    <a:pt x="47" y="342"/>
                    <a:pt x="50" y="345"/>
                  </a:cubicBezTo>
                  <a:cubicBezTo>
                    <a:pt x="54" y="348"/>
                    <a:pt x="59" y="353"/>
                    <a:pt x="64" y="358"/>
                  </a:cubicBezTo>
                  <a:cubicBezTo>
                    <a:pt x="67" y="361"/>
                    <a:pt x="70" y="364"/>
                    <a:pt x="73" y="365"/>
                  </a:cubicBezTo>
                  <a:cubicBezTo>
                    <a:pt x="76" y="371"/>
                    <a:pt x="82" y="373"/>
                    <a:pt x="88" y="378"/>
                  </a:cubicBezTo>
                  <a:cubicBezTo>
                    <a:pt x="91" y="381"/>
                    <a:pt x="94" y="382"/>
                    <a:pt x="97" y="385"/>
                  </a:cubicBezTo>
                  <a:cubicBezTo>
                    <a:pt x="108" y="391"/>
                    <a:pt x="117" y="398"/>
                    <a:pt x="128" y="404"/>
                  </a:cubicBezTo>
                  <a:cubicBezTo>
                    <a:pt x="213" y="450"/>
                    <a:pt x="323" y="473"/>
                    <a:pt x="434" y="473"/>
                  </a:cubicBezTo>
                  <a:cubicBezTo>
                    <a:pt x="545" y="473"/>
                    <a:pt x="656" y="450"/>
                    <a:pt x="740" y="404"/>
                  </a:cubicBezTo>
                  <a:cubicBezTo>
                    <a:pt x="751" y="398"/>
                    <a:pt x="760" y="391"/>
                    <a:pt x="771" y="385"/>
                  </a:cubicBezTo>
                  <a:cubicBezTo>
                    <a:pt x="773" y="384"/>
                    <a:pt x="774" y="382"/>
                    <a:pt x="777" y="381"/>
                  </a:cubicBezTo>
                  <a:cubicBezTo>
                    <a:pt x="783" y="376"/>
                    <a:pt x="790" y="371"/>
                    <a:pt x="796" y="365"/>
                  </a:cubicBezTo>
                  <a:cubicBezTo>
                    <a:pt x="799" y="364"/>
                    <a:pt x="800" y="361"/>
                    <a:pt x="803" y="359"/>
                  </a:cubicBezTo>
                  <a:cubicBezTo>
                    <a:pt x="808" y="356"/>
                    <a:pt x="813" y="350"/>
                    <a:pt x="817" y="345"/>
                  </a:cubicBezTo>
                  <a:cubicBezTo>
                    <a:pt x="820" y="344"/>
                    <a:pt x="822" y="341"/>
                    <a:pt x="823" y="339"/>
                  </a:cubicBezTo>
                  <a:cubicBezTo>
                    <a:pt x="828" y="334"/>
                    <a:pt x="833" y="330"/>
                    <a:pt x="836" y="325"/>
                  </a:cubicBezTo>
                  <a:cubicBezTo>
                    <a:pt x="837" y="322"/>
                    <a:pt x="839" y="319"/>
                    <a:pt x="842" y="316"/>
                  </a:cubicBezTo>
                  <a:cubicBezTo>
                    <a:pt x="843" y="313"/>
                    <a:pt x="846" y="308"/>
                    <a:pt x="848" y="302"/>
                  </a:cubicBezTo>
                  <a:cubicBezTo>
                    <a:pt x="851" y="299"/>
                    <a:pt x="853" y="298"/>
                    <a:pt x="854" y="293"/>
                  </a:cubicBezTo>
                  <a:cubicBezTo>
                    <a:pt x="856" y="288"/>
                    <a:pt x="857" y="285"/>
                    <a:pt x="859" y="282"/>
                  </a:cubicBezTo>
                  <a:cubicBezTo>
                    <a:pt x="860" y="278"/>
                    <a:pt x="860" y="274"/>
                    <a:pt x="862" y="271"/>
                  </a:cubicBezTo>
                  <a:cubicBezTo>
                    <a:pt x="863" y="268"/>
                    <a:pt x="865" y="264"/>
                    <a:pt x="865" y="259"/>
                  </a:cubicBezTo>
                  <a:cubicBezTo>
                    <a:pt x="865" y="256"/>
                    <a:pt x="865" y="253"/>
                    <a:pt x="865" y="248"/>
                  </a:cubicBezTo>
                  <a:cubicBezTo>
                    <a:pt x="871" y="184"/>
                    <a:pt x="830" y="119"/>
                    <a:pt x="739" y="70"/>
                  </a:cubicBezTo>
                  <a:cubicBezTo>
                    <a:pt x="654" y="24"/>
                    <a:pt x="54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4292755" y="869535"/>
              <a:ext cx="39852" cy="46232"/>
            </a:xfrm>
            <a:custGeom>
              <a:avLst/>
              <a:gdLst/>
              <a:ahLst/>
              <a:cxnLst/>
              <a:rect l="l" t="t" r="r" b="b"/>
              <a:pathLst>
                <a:path w="912" h="1058" extrusionOk="0">
                  <a:moveTo>
                    <a:pt x="912" y="0"/>
                  </a:moveTo>
                  <a:lnTo>
                    <a:pt x="1" y="931"/>
                  </a:lnTo>
                  <a:lnTo>
                    <a:pt x="1" y="1057"/>
                  </a:lnTo>
                  <a:lnTo>
                    <a:pt x="912" y="127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4261992" y="910217"/>
              <a:ext cx="30807" cy="24340"/>
            </a:xfrm>
            <a:custGeom>
              <a:avLst/>
              <a:gdLst/>
              <a:ahLst/>
              <a:cxnLst/>
              <a:rect l="l" t="t" r="r" b="b"/>
              <a:pathLst>
                <a:path w="705" h="557" extrusionOk="0">
                  <a:moveTo>
                    <a:pt x="705" y="0"/>
                  </a:moveTo>
                  <a:cubicBezTo>
                    <a:pt x="516" y="166"/>
                    <a:pt x="279" y="312"/>
                    <a:pt x="2" y="431"/>
                  </a:cubicBezTo>
                  <a:lnTo>
                    <a:pt x="0" y="557"/>
                  </a:lnTo>
                  <a:cubicBezTo>
                    <a:pt x="279" y="438"/>
                    <a:pt x="516" y="291"/>
                    <a:pt x="705" y="126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4098262" y="929006"/>
              <a:ext cx="163822" cy="75684"/>
            </a:xfrm>
            <a:custGeom>
              <a:avLst/>
              <a:gdLst/>
              <a:ahLst/>
              <a:cxnLst/>
              <a:rect l="l" t="t" r="r" b="b"/>
              <a:pathLst>
                <a:path w="3749" h="1732" extrusionOk="0">
                  <a:moveTo>
                    <a:pt x="3749" y="1"/>
                  </a:moveTo>
                  <a:lnTo>
                    <a:pt x="0" y="1602"/>
                  </a:lnTo>
                  <a:lnTo>
                    <a:pt x="0" y="1731"/>
                  </a:lnTo>
                  <a:lnTo>
                    <a:pt x="3747" y="127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4080409" y="986467"/>
              <a:ext cx="21761" cy="18222"/>
            </a:xfrm>
            <a:custGeom>
              <a:avLst/>
              <a:gdLst/>
              <a:ahLst/>
              <a:cxnLst/>
              <a:rect l="l" t="t" r="r" b="b"/>
              <a:pathLst>
                <a:path w="498" h="417" extrusionOk="0">
                  <a:moveTo>
                    <a:pt x="2" y="1"/>
                  </a:moveTo>
                  <a:lnTo>
                    <a:pt x="1" y="129"/>
                  </a:lnTo>
                  <a:lnTo>
                    <a:pt x="497" y="416"/>
                  </a:lnTo>
                  <a:lnTo>
                    <a:pt x="497" y="28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4076632" y="849348"/>
              <a:ext cx="255980" cy="149708"/>
            </a:xfrm>
            <a:custGeom>
              <a:avLst/>
              <a:gdLst/>
              <a:ahLst/>
              <a:cxnLst/>
              <a:rect l="l" t="t" r="r" b="b"/>
              <a:pathLst>
                <a:path w="5858" h="3426" extrusionOk="0">
                  <a:moveTo>
                    <a:pt x="5056" y="1"/>
                  </a:moveTo>
                  <a:lnTo>
                    <a:pt x="3496" y="555"/>
                  </a:lnTo>
                  <a:cubicBezTo>
                    <a:pt x="3210" y="665"/>
                    <a:pt x="2960" y="802"/>
                    <a:pt x="2755" y="964"/>
                  </a:cubicBezTo>
                  <a:lnTo>
                    <a:pt x="0" y="3139"/>
                  </a:lnTo>
                  <a:lnTo>
                    <a:pt x="495" y="3425"/>
                  </a:lnTo>
                  <a:lnTo>
                    <a:pt x="4244" y="1824"/>
                  </a:lnTo>
                  <a:cubicBezTo>
                    <a:pt x="4521" y="1705"/>
                    <a:pt x="4758" y="1559"/>
                    <a:pt x="4947" y="1393"/>
                  </a:cubicBezTo>
                  <a:lnTo>
                    <a:pt x="5858" y="462"/>
                  </a:lnTo>
                  <a:lnTo>
                    <a:pt x="5853" y="459"/>
                  </a:lnTo>
                  <a:cubicBezTo>
                    <a:pt x="5763" y="502"/>
                    <a:pt x="5651" y="524"/>
                    <a:pt x="5540" y="524"/>
                  </a:cubicBezTo>
                  <a:cubicBezTo>
                    <a:pt x="5417" y="524"/>
                    <a:pt x="5294" y="497"/>
                    <a:pt x="5199" y="444"/>
                  </a:cubicBezTo>
                  <a:lnTo>
                    <a:pt x="5201" y="444"/>
                  </a:lnTo>
                  <a:cubicBezTo>
                    <a:pt x="5104" y="387"/>
                    <a:pt x="5056" y="315"/>
                    <a:pt x="5056" y="242"/>
                  </a:cubicBezTo>
                  <a:lnTo>
                    <a:pt x="505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4309447" y="999139"/>
              <a:ext cx="15556" cy="166269"/>
            </a:xfrm>
            <a:custGeom>
              <a:avLst/>
              <a:gdLst/>
              <a:ahLst/>
              <a:cxnLst/>
              <a:rect l="l" t="t" r="r" b="b"/>
              <a:pathLst>
                <a:path w="356" h="3805" extrusionOk="0">
                  <a:moveTo>
                    <a:pt x="0" y="3802"/>
                  </a:moveTo>
                  <a:cubicBezTo>
                    <a:pt x="0" y="3802"/>
                    <a:pt x="0" y="3802"/>
                    <a:pt x="0" y="3803"/>
                  </a:cubicBezTo>
                  <a:lnTo>
                    <a:pt x="0" y="3802"/>
                  </a:lnTo>
                  <a:close/>
                  <a:moveTo>
                    <a:pt x="180" y="0"/>
                  </a:moveTo>
                  <a:cubicBezTo>
                    <a:pt x="86" y="0"/>
                    <a:pt x="10" y="63"/>
                    <a:pt x="10" y="140"/>
                  </a:cubicBezTo>
                  <a:lnTo>
                    <a:pt x="0" y="3802"/>
                  </a:lnTo>
                  <a:lnTo>
                    <a:pt x="0" y="3802"/>
                  </a:lnTo>
                  <a:cubicBezTo>
                    <a:pt x="1" y="3725"/>
                    <a:pt x="78" y="3663"/>
                    <a:pt x="174" y="3663"/>
                  </a:cubicBezTo>
                  <a:cubicBezTo>
                    <a:pt x="270" y="3663"/>
                    <a:pt x="347" y="3726"/>
                    <a:pt x="347" y="3804"/>
                  </a:cubicBezTo>
                  <a:lnTo>
                    <a:pt x="356" y="142"/>
                  </a:lnTo>
                  <a:cubicBezTo>
                    <a:pt x="356" y="63"/>
                    <a:pt x="279" y="0"/>
                    <a:pt x="183" y="0"/>
                  </a:cubicBezTo>
                  <a:cubicBezTo>
                    <a:pt x="182" y="0"/>
                    <a:pt x="181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4309447" y="1159155"/>
              <a:ext cx="15163" cy="12410"/>
            </a:xfrm>
            <a:custGeom>
              <a:avLst/>
              <a:gdLst/>
              <a:ahLst/>
              <a:cxnLst/>
              <a:rect l="l" t="t" r="r" b="b"/>
              <a:pathLst>
                <a:path w="347" h="284" extrusionOk="0">
                  <a:moveTo>
                    <a:pt x="174" y="1"/>
                  </a:moveTo>
                  <a:cubicBezTo>
                    <a:pt x="79" y="1"/>
                    <a:pt x="0" y="64"/>
                    <a:pt x="0" y="141"/>
                  </a:cubicBezTo>
                  <a:cubicBezTo>
                    <a:pt x="0" y="219"/>
                    <a:pt x="76" y="284"/>
                    <a:pt x="173" y="284"/>
                  </a:cubicBezTo>
                  <a:cubicBezTo>
                    <a:pt x="270" y="284"/>
                    <a:pt x="345" y="221"/>
                    <a:pt x="345" y="142"/>
                  </a:cubicBezTo>
                  <a:cubicBezTo>
                    <a:pt x="347" y="64"/>
                    <a:pt x="27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5" name="Google Shape;735;p40"/>
          <p:cNvGrpSpPr/>
          <p:nvPr/>
        </p:nvGrpSpPr>
        <p:grpSpPr>
          <a:xfrm>
            <a:off x="837795" y="697549"/>
            <a:ext cx="736602" cy="777624"/>
            <a:chOff x="-3171395" y="736983"/>
            <a:chExt cx="1712232" cy="1807587"/>
          </a:xfrm>
        </p:grpSpPr>
        <p:grpSp>
          <p:nvGrpSpPr>
            <p:cNvPr id="736" name="Google Shape;736;p40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39" name="Google Shape;739;p40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740" name="Google Shape;740;p40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" name="Google Shape;742;p40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" name="Google Shape;743;p40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44" name="Google Shape;744;p40"/>
          <p:cNvGrpSpPr/>
          <p:nvPr/>
        </p:nvGrpSpPr>
        <p:grpSpPr>
          <a:xfrm>
            <a:off x="6648538" y="4033243"/>
            <a:ext cx="538155" cy="568125"/>
            <a:chOff x="-3171395" y="736983"/>
            <a:chExt cx="1712232" cy="1807587"/>
          </a:xfrm>
        </p:grpSpPr>
        <p:grpSp>
          <p:nvGrpSpPr>
            <p:cNvPr id="745" name="Google Shape;745;p40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746" name="Google Shape;746;p40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" name="Google Shape;747;p40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48" name="Google Shape;748;p40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749" name="Google Shape;749;p40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" name="Google Shape;750;p40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" name="Google Shape;751;p40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" name="Google Shape;752;p40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753" name="Google Shape;753;p40"/>
          <p:cNvSpPr/>
          <p:nvPr/>
        </p:nvSpPr>
        <p:spPr>
          <a:xfrm>
            <a:off x="805213" y="4385663"/>
            <a:ext cx="3555600" cy="2157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4" name="Google Shape;754;p40"/>
          <p:cNvSpPr/>
          <p:nvPr/>
        </p:nvSpPr>
        <p:spPr>
          <a:xfrm>
            <a:off x="1833075" y="539500"/>
            <a:ext cx="475800" cy="475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55" name="Google Shape;755;p40"/>
          <p:cNvGrpSpPr/>
          <p:nvPr/>
        </p:nvGrpSpPr>
        <p:grpSpPr>
          <a:xfrm>
            <a:off x="684492" y="2003744"/>
            <a:ext cx="1019434" cy="1027096"/>
            <a:chOff x="2519184" y="1536959"/>
            <a:chExt cx="1577583" cy="1589440"/>
          </a:xfrm>
        </p:grpSpPr>
        <p:sp>
          <p:nvSpPr>
            <p:cNvPr id="756" name="Google Shape;756;p40"/>
            <p:cNvSpPr/>
            <p:nvPr/>
          </p:nvSpPr>
          <p:spPr>
            <a:xfrm>
              <a:off x="3000529" y="2184867"/>
              <a:ext cx="32502" cy="90405"/>
            </a:xfrm>
            <a:custGeom>
              <a:avLst/>
              <a:gdLst/>
              <a:ahLst/>
              <a:cxnLst/>
              <a:rect l="l" t="t" r="r" b="b"/>
              <a:pathLst>
                <a:path w="769" h="2139" extrusionOk="0">
                  <a:moveTo>
                    <a:pt x="768" y="1"/>
                  </a:moveTo>
                  <a:lnTo>
                    <a:pt x="1" y="444"/>
                  </a:lnTo>
                  <a:lnTo>
                    <a:pt x="1" y="2139"/>
                  </a:lnTo>
                  <a:lnTo>
                    <a:pt x="768" y="169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322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2963168" y="2163270"/>
              <a:ext cx="69864" cy="40363"/>
            </a:xfrm>
            <a:custGeom>
              <a:avLst/>
              <a:gdLst/>
              <a:ahLst/>
              <a:cxnLst/>
              <a:rect l="l" t="t" r="r" b="b"/>
              <a:pathLst>
                <a:path w="1653" h="955" extrusionOk="0">
                  <a:moveTo>
                    <a:pt x="768" y="1"/>
                  </a:moveTo>
                  <a:lnTo>
                    <a:pt x="0" y="444"/>
                  </a:lnTo>
                  <a:lnTo>
                    <a:pt x="885" y="955"/>
                  </a:lnTo>
                  <a:lnTo>
                    <a:pt x="1652" y="512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CE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2963168" y="2181993"/>
              <a:ext cx="155324" cy="161368"/>
            </a:xfrm>
            <a:custGeom>
              <a:avLst/>
              <a:gdLst/>
              <a:ahLst/>
              <a:cxnLst/>
              <a:rect l="l" t="t" r="r" b="b"/>
              <a:pathLst>
                <a:path w="3675" h="3818" extrusionOk="0">
                  <a:moveTo>
                    <a:pt x="0" y="1"/>
                  </a:moveTo>
                  <a:lnTo>
                    <a:pt x="0" y="1156"/>
                  </a:lnTo>
                  <a:cubicBezTo>
                    <a:pt x="0" y="1490"/>
                    <a:pt x="179" y="1799"/>
                    <a:pt x="468" y="1965"/>
                  </a:cubicBezTo>
                  <a:lnTo>
                    <a:pt x="885" y="2207"/>
                  </a:lnTo>
                  <a:lnTo>
                    <a:pt x="3675" y="3817"/>
                  </a:lnTo>
                  <a:lnTo>
                    <a:pt x="3675" y="2787"/>
                  </a:lnTo>
                  <a:lnTo>
                    <a:pt x="3653" y="2531"/>
                  </a:lnTo>
                  <a:lnTo>
                    <a:pt x="1054" y="1031"/>
                  </a:lnTo>
                  <a:lnTo>
                    <a:pt x="1151" y="3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3000529" y="2202745"/>
              <a:ext cx="118046" cy="86263"/>
            </a:xfrm>
            <a:custGeom>
              <a:avLst/>
              <a:gdLst/>
              <a:ahLst/>
              <a:cxnLst/>
              <a:rect l="l" t="t" r="r" b="b"/>
              <a:pathLst>
                <a:path w="2793" h="2041" extrusionOk="0">
                  <a:moveTo>
                    <a:pt x="767" y="1"/>
                  </a:moveTo>
                  <a:lnTo>
                    <a:pt x="1" y="442"/>
                  </a:lnTo>
                  <a:lnTo>
                    <a:pt x="2769" y="2040"/>
                  </a:lnTo>
                  <a:lnTo>
                    <a:pt x="2792" y="2028"/>
                  </a:lnTo>
                  <a:lnTo>
                    <a:pt x="2792" y="1170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2856874" y="1536959"/>
              <a:ext cx="191925" cy="689892"/>
            </a:xfrm>
            <a:custGeom>
              <a:avLst/>
              <a:gdLst/>
              <a:ahLst/>
              <a:cxnLst/>
              <a:rect l="l" t="t" r="r" b="b"/>
              <a:pathLst>
                <a:path w="4541" h="16323" extrusionOk="0">
                  <a:moveTo>
                    <a:pt x="778" y="1"/>
                  </a:moveTo>
                  <a:cubicBezTo>
                    <a:pt x="756" y="1"/>
                    <a:pt x="738" y="6"/>
                    <a:pt x="722" y="16"/>
                  </a:cubicBezTo>
                  <a:lnTo>
                    <a:pt x="0" y="435"/>
                  </a:lnTo>
                  <a:cubicBezTo>
                    <a:pt x="18" y="425"/>
                    <a:pt x="37" y="419"/>
                    <a:pt x="60" y="419"/>
                  </a:cubicBezTo>
                  <a:cubicBezTo>
                    <a:pt x="73" y="419"/>
                    <a:pt x="87" y="421"/>
                    <a:pt x="102" y="425"/>
                  </a:cubicBezTo>
                  <a:lnTo>
                    <a:pt x="460" y="522"/>
                  </a:lnTo>
                  <a:cubicBezTo>
                    <a:pt x="479" y="528"/>
                    <a:pt x="499" y="536"/>
                    <a:pt x="517" y="547"/>
                  </a:cubicBezTo>
                  <a:cubicBezTo>
                    <a:pt x="551" y="567"/>
                    <a:pt x="585" y="595"/>
                    <a:pt x="614" y="630"/>
                  </a:cubicBezTo>
                  <a:cubicBezTo>
                    <a:pt x="648" y="668"/>
                    <a:pt x="677" y="715"/>
                    <a:pt x="700" y="762"/>
                  </a:cubicBezTo>
                  <a:cubicBezTo>
                    <a:pt x="712" y="795"/>
                    <a:pt x="723" y="827"/>
                    <a:pt x="731" y="859"/>
                  </a:cubicBezTo>
                  <a:lnTo>
                    <a:pt x="3801" y="16109"/>
                  </a:lnTo>
                  <a:cubicBezTo>
                    <a:pt x="3821" y="16213"/>
                    <a:pt x="3796" y="16290"/>
                    <a:pt x="3743" y="16323"/>
                  </a:cubicBezTo>
                  <a:lnTo>
                    <a:pt x="4464" y="15903"/>
                  </a:lnTo>
                  <a:cubicBezTo>
                    <a:pt x="4516" y="15872"/>
                    <a:pt x="4541" y="15794"/>
                    <a:pt x="4521" y="15690"/>
                  </a:cubicBezTo>
                  <a:lnTo>
                    <a:pt x="1451" y="441"/>
                  </a:lnTo>
                  <a:cubicBezTo>
                    <a:pt x="1445" y="407"/>
                    <a:pt x="1434" y="375"/>
                    <a:pt x="1420" y="344"/>
                  </a:cubicBezTo>
                  <a:cubicBezTo>
                    <a:pt x="1398" y="295"/>
                    <a:pt x="1369" y="248"/>
                    <a:pt x="1335" y="210"/>
                  </a:cubicBezTo>
                  <a:cubicBezTo>
                    <a:pt x="1305" y="176"/>
                    <a:pt x="1272" y="148"/>
                    <a:pt x="1237" y="128"/>
                  </a:cubicBezTo>
                  <a:cubicBezTo>
                    <a:pt x="1218" y="118"/>
                    <a:pt x="1200" y="108"/>
                    <a:pt x="1181" y="104"/>
                  </a:cubicBezTo>
                  <a:lnTo>
                    <a:pt x="822" y="7"/>
                  </a:lnTo>
                  <a:cubicBezTo>
                    <a:pt x="806" y="3"/>
                    <a:pt x="791" y="1"/>
                    <a:pt x="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2853450" y="1554667"/>
              <a:ext cx="165172" cy="672817"/>
            </a:xfrm>
            <a:custGeom>
              <a:avLst/>
              <a:gdLst/>
              <a:ahLst/>
              <a:cxnLst/>
              <a:rect l="l" t="t" r="r" b="b"/>
              <a:pathLst>
                <a:path w="3908" h="15919" extrusionOk="0">
                  <a:moveTo>
                    <a:pt x="139" y="0"/>
                  </a:moveTo>
                  <a:cubicBezTo>
                    <a:pt x="51" y="0"/>
                    <a:pt x="1" y="83"/>
                    <a:pt x="20" y="209"/>
                  </a:cubicBezTo>
                  <a:lnTo>
                    <a:pt x="2341" y="15255"/>
                  </a:lnTo>
                  <a:cubicBezTo>
                    <a:pt x="2362" y="15390"/>
                    <a:pt x="2456" y="15528"/>
                    <a:pt x="2559" y="15587"/>
                  </a:cubicBezTo>
                  <a:cubicBezTo>
                    <a:pt x="2578" y="15598"/>
                    <a:pt x="2596" y="15605"/>
                    <a:pt x="2615" y="15611"/>
                  </a:cubicBezTo>
                  <a:lnTo>
                    <a:pt x="3724" y="15913"/>
                  </a:lnTo>
                  <a:cubicBezTo>
                    <a:pt x="3738" y="15917"/>
                    <a:pt x="3752" y="15919"/>
                    <a:pt x="3765" y="15919"/>
                  </a:cubicBezTo>
                  <a:cubicBezTo>
                    <a:pt x="3858" y="15919"/>
                    <a:pt x="3908" y="15826"/>
                    <a:pt x="3882" y="15691"/>
                  </a:cubicBezTo>
                  <a:lnTo>
                    <a:pt x="810" y="440"/>
                  </a:lnTo>
                  <a:cubicBezTo>
                    <a:pt x="786" y="311"/>
                    <a:pt x="695" y="185"/>
                    <a:pt x="598" y="128"/>
                  </a:cubicBezTo>
                  <a:cubicBezTo>
                    <a:pt x="580" y="117"/>
                    <a:pt x="560" y="109"/>
                    <a:pt x="541" y="103"/>
                  </a:cubicBezTo>
                  <a:lnTo>
                    <a:pt x="183" y="6"/>
                  </a:lnTo>
                  <a:cubicBezTo>
                    <a:pt x="167" y="2"/>
                    <a:pt x="153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2742549" y="2333806"/>
              <a:ext cx="32502" cy="90405"/>
            </a:xfrm>
            <a:custGeom>
              <a:avLst/>
              <a:gdLst/>
              <a:ahLst/>
              <a:cxnLst/>
              <a:rect l="l" t="t" r="r" b="b"/>
              <a:pathLst>
                <a:path w="769" h="2139" extrusionOk="0">
                  <a:moveTo>
                    <a:pt x="769" y="1"/>
                  </a:moveTo>
                  <a:lnTo>
                    <a:pt x="1" y="444"/>
                  </a:lnTo>
                  <a:lnTo>
                    <a:pt x="1" y="2139"/>
                  </a:lnTo>
                  <a:lnTo>
                    <a:pt x="769" y="169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322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2705188" y="2312209"/>
              <a:ext cx="69864" cy="40363"/>
            </a:xfrm>
            <a:custGeom>
              <a:avLst/>
              <a:gdLst/>
              <a:ahLst/>
              <a:cxnLst/>
              <a:rect l="l" t="t" r="r" b="b"/>
              <a:pathLst>
                <a:path w="1653" h="955" extrusionOk="0">
                  <a:moveTo>
                    <a:pt x="768" y="1"/>
                  </a:moveTo>
                  <a:lnTo>
                    <a:pt x="1" y="444"/>
                  </a:lnTo>
                  <a:lnTo>
                    <a:pt x="885" y="955"/>
                  </a:lnTo>
                  <a:lnTo>
                    <a:pt x="1653" y="512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CE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2705188" y="2330932"/>
              <a:ext cx="155366" cy="161368"/>
            </a:xfrm>
            <a:custGeom>
              <a:avLst/>
              <a:gdLst/>
              <a:ahLst/>
              <a:cxnLst/>
              <a:rect l="l" t="t" r="r" b="b"/>
              <a:pathLst>
                <a:path w="3676" h="3818" extrusionOk="0">
                  <a:moveTo>
                    <a:pt x="1" y="1"/>
                  </a:moveTo>
                  <a:lnTo>
                    <a:pt x="1" y="1156"/>
                  </a:lnTo>
                  <a:cubicBezTo>
                    <a:pt x="1" y="1490"/>
                    <a:pt x="179" y="1799"/>
                    <a:pt x="468" y="1965"/>
                  </a:cubicBezTo>
                  <a:lnTo>
                    <a:pt x="885" y="2207"/>
                  </a:lnTo>
                  <a:lnTo>
                    <a:pt x="3675" y="3817"/>
                  </a:lnTo>
                  <a:lnTo>
                    <a:pt x="3675" y="2787"/>
                  </a:lnTo>
                  <a:lnTo>
                    <a:pt x="3654" y="2531"/>
                  </a:lnTo>
                  <a:lnTo>
                    <a:pt x="1054" y="1031"/>
                  </a:lnTo>
                  <a:lnTo>
                    <a:pt x="1151" y="3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40"/>
            <p:cNvSpPr/>
            <p:nvPr/>
          </p:nvSpPr>
          <p:spPr>
            <a:xfrm>
              <a:off x="2742549" y="2351684"/>
              <a:ext cx="118004" cy="86263"/>
            </a:xfrm>
            <a:custGeom>
              <a:avLst/>
              <a:gdLst/>
              <a:ahLst/>
              <a:cxnLst/>
              <a:rect l="l" t="t" r="r" b="b"/>
              <a:pathLst>
                <a:path w="2792" h="2041" extrusionOk="0">
                  <a:moveTo>
                    <a:pt x="767" y="1"/>
                  </a:moveTo>
                  <a:lnTo>
                    <a:pt x="1" y="442"/>
                  </a:lnTo>
                  <a:lnTo>
                    <a:pt x="2770" y="2040"/>
                  </a:lnTo>
                  <a:lnTo>
                    <a:pt x="2791" y="2028"/>
                  </a:lnTo>
                  <a:lnTo>
                    <a:pt x="2791" y="1170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2598894" y="1685940"/>
              <a:ext cx="192010" cy="689849"/>
            </a:xfrm>
            <a:custGeom>
              <a:avLst/>
              <a:gdLst/>
              <a:ahLst/>
              <a:cxnLst/>
              <a:rect l="l" t="t" r="r" b="b"/>
              <a:pathLst>
                <a:path w="4543" h="16322" extrusionOk="0">
                  <a:moveTo>
                    <a:pt x="1" y="433"/>
                  </a:moveTo>
                  <a:lnTo>
                    <a:pt x="1" y="433"/>
                  </a:lnTo>
                  <a:cubicBezTo>
                    <a:pt x="1" y="433"/>
                    <a:pt x="1" y="433"/>
                    <a:pt x="1" y="434"/>
                  </a:cubicBezTo>
                  <a:lnTo>
                    <a:pt x="1" y="433"/>
                  </a:lnTo>
                  <a:close/>
                  <a:moveTo>
                    <a:pt x="780" y="0"/>
                  </a:moveTo>
                  <a:cubicBezTo>
                    <a:pt x="758" y="0"/>
                    <a:pt x="738" y="6"/>
                    <a:pt x="720" y="15"/>
                  </a:cubicBezTo>
                  <a:lnTo>
                    <a:pt x="1" y="433"/>
                  </a:lnTo>
                  <a:lnTo>
                    <a:pt x="1" y="433"/>
                  </a:lnTo>
                  <a:cubicBezTo>
                    <a:pt x="18" y="424"/>
                    <a:pt x="38" y="419"/>
                    <a:pt x="59" y="419"/>
                  </a:cubicBezTo>
                  <a:cubicBezTo>
                    <a:pt x="72" y="419"/>
                    <a:pt x="86" y="420"/>
                    <a:pt x="101" y="424"/>
                  </a:cubicBezTo>
                  <a:lnTo>
                    <a:pt x="460" y="523"/>
                  </a:lnTo>
                  <a:cubicBezTo>
                    <a:pt x="479" y="527"/>
                    <a:pt x="499" y="535"/>
                    <a:pt x="517" y="546"/>
                  </a:cubicBezTo>
                  <a:cubicBezTo>
                    <a:pt x="551" y="566"/>
                    <a:pt x="585" y="595"/>
                    <a:pt x="614" y="629"/>
                  </a:cubicBezTo>
                  <a:cubicBezTo>
                    <a:pt x="648" y="667"/>
                    <a:pt x="677" y="714"/>
                    <a:pt x="700" y="763"/>
                  </a:cubicBezTo>
                  <a:cubicBezTo>
                    <a:pt x="713" y="794"/>
                    <a:pt x="723" y="826"/>
                    <a:pt x="731" y="858"/>
                  </a:cubicBezTo>
                  <a:lnTo>
                    <a:pt x="3801" y="16109"/>
                  </a:lnTo>
                  <a:cubicBezTo>
                    <a:pt x="3821" y="16213"/>
                    <a:pt x="3797" y="16289"/>
                    <a:pt x="3743" y="16322"/>
                  </a:cubicBezTo>
                  <a:lnTo>
                    <a:pt x="4464" y="15902"/>
                  </a:lnTo>
                  <a:cubicBezTo>
                    <a:pt x="4518" y="15871"/>
                    <a:pt x="4543" y="15794"/>
                    <a:pt x="4523" y="15690"/>
                  </a:cubicBezTo>
                  <a:lnTo>
                    <a:pt x="1451" y="438"/>
                  </a:lnTo>
                  <a:cubicBezTo>
                    <a:pt x="1445" y="406"/>
                    <a:pt x="1434" y="374"/>
                    <a:pt x="1420" y="343"/>
                  </a:cubicBezTo>
                  <a:cubicBezTo>
                    <a:pt x="1399" y="294"/>
                    <a:pt x="1370" y="247"/>
                    <a:pt x="1336" y="209"/>
                  </a:cubicBezTo>
                  <a:cubicBezTo>
                    <a:pt x="1305" y="175"/>
                    <a:pt x="1273" y="148"/>
                    <a:pt x="1237" y="128"/>
                  </a:cubicBezTo>
                  <a:cubicBezTo>
                    <a:pt x="1219" y="117"/>
                    <a:pt x="1200" y="109"/>
                    <a:pt x="1182" y="103"/>
                  </a:cubicBezTo>
                  <a:lnTo>
                    <a:pt x="822" y="6"/>
                  </a:lnTo>
                  <a:cubicBezTo>
                    <a:pt x="807" y="2"/>
                    <a:pt x="793" y="0"/>
                    <a:pt x="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2595513" y="1703606"/>
              <a:ext cx="165172" cy="672817"/>
            </a:xfrm>
            <a:custGeom>
              <a:avLst/>
              <a:gdLst/>
              <a:ahLst/>
              <a:cxnLst/>
              <a:rect l="l" t="t" r="r" b="b"/>
              <a:pathLst>
                <a:path w="3908" h="15919" extrusionOk="0">
                  <a:moveTo>
                    <a:pt x="139" y="1"/>
                  </a:moveTo>
                  <a:cubicBezTo>
                    <a:pt x="51" y="1"/>
                    <a:pt x="0" y="82"/>
                    <a:pt x="19" y="209"/>
                  </a:cubicBezTo>
                  <a:lnTo>
                    <a:pt x="2340" y="15255"/>
                  </a:lnTo>
                  <a:cubicBezTo>
                    <a:pt x="2362" y="15390"/>
                    <a:pt x="2456" y="15528"/>
                    <a:pt x="2559" y="15587"/>
                  </a:cubicBezTo>
                  <a:cubicBezTo>
                    <a:pt x="2577" y="15598"/>
                    <a:pt x="2596" y="15605"/>
                    <a:pt x="2614" y="15611"/>
                  </a:cubicBezTo>
                  <a:lnTo>
                    <a:pt x="3723" y="15913"/>
                  </a:lnTo>
                  <a:cubicBezTo>
                    <a:pt x="3738" y="15917"/>
                    <a:pt x="3751" y="15919"/>
                    <a:pt x="3765" y="15919"/>
                  </a:cubicBezTo>
                  <a:cubicBezTo>
                    <a:pt x="3857" y="15919"/>
                    <a:pt x="3907" y="15826"/>
                    <a:pt x="3881" y="15691"/>
                  </a:cubicBezTo>
                  <a:lnTo>
                    <a:pt x="810" y="440"/>
                  </a:lnTo>
                  <a:cubicBezTo>
                    <a:pt x="785" y="311"/>
                    <a:pt x="694" y="185"/>
                    <a:pt x="597" y="128"/>
                  </a:cubicBezTo>
                  <a:cubicBezTo>
                    <a:pt x="579" y="117"/>
                    <a:pt x="559" y="109"/>
                    <a:pt x="540" y="105"/>
                  </a:cubicBezTo>
                  <a:lnTo>
                    <a:pt x="181" y="6"/>
                  </a:lnTo>
                  <a:cubicBezTo>
                    <a:pt x="166" y="3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40"/>
            <p:cNvSpPr/>
            <p:nvPr/>
          </p:nvSpPr>
          <p:spPr>
            <a:xfrm>
              <a:off x="2536554" y="2483210"/>
              <a:ext cx="1542503" cy="643189"/>
            </a:xfrm>
            <a:custGeom>
              <a:avLst/>
              <a:gdLst/>
              <a:ahLst/>
              <a:cxnLst/>
              <a:rect l="l" t="t" r="r" b="b"/>
              <a:pathLst>
                <a:path w="36496" h="15218" extrusionOk="0">
                  <a:moveTo>
                    <a:pt x="35253" y="1743"/>
                  </a:moveTo>
                  <a:lnTo>
                    <a:pt x="18519" y="11468"/>
                  </a:lnTo>
                  <a:cubicBezTo>
                    <a:pt x="16853" y="12435"/>
                    <a:pt x="14138" y="12435"/>
                    <a:pt x="12461" y="11468"/>
                  </a:cubicBezTo>
                  <a:lnTo>
                    <a:pt x="1280" y="5012"/>
                  </a:lnTo>
                  <a:cubicBezTo>
                    <a:pt x="434" y="4523"/>
                    <a:pt x="11" y="3881"/>
                    <a:pt x="13" y="3241"/>
                  </a:cubicBezTo>
                  <a:lnTo>
                    <a:pt x="2" y="6024"/>
                  </a:lnTo>
                  <a:cubicBezTo>
                    <a:pt x="0" y="6664"/>
                    <a:pt x="422" y="7305"/>
                    <a:pt x="1269" y="7794"/>
                  </a:cubicBezTo>
                  <a:lnTo>
                    <a:pt x="12451" y="14250"/>
                  </a:lnTo>
                  <a:cubicBezTo>
                    <a:pt x="14127" y="15218"/>
                    <a:pt x="16842" y="15218"/>
                    <a:pt x="18508" y="14250"/>
                  </a:cubicBezTo>
                  <a:lnTo>
                    <a:pt x="35241" y="4526"/>
                  </a:lnTo>
                  <a:cubicBezTo>
                    <a:pt x="36068" y="4044"/>
                    <a:pt x="36484" y="3415"/>
                    <a:pt x="36485" y="2785"/>
                  </a:cubicBezTo>
                  <a:lnTo>
                    <a:pt x="36496" y="0"/>
                  </a:lnTo>
                  <a:cubicBezTo>
                    <a:pt x="36494" y="633"/>
                    <a:pt x="36081" y="1262"/>
                    <a:pt x="35253" y="17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2519184" y="2104946"/>
              <a:ext cx="1577583" cy="893651"/>
            </a:xfrm>
            <a:custGeom>
              <a:avLst/>
              <a:gdLst/>
              <a:ahLst/>
              <a:cxnLst/>
              <a:rect l="l" t="t" r="r" b="b"/>
              <a:pathLst>
                <a:path w="37326" h="21144" extrusionOk="0">
                  <a:moveTo>
                    <a:pt x="21423" y="0"/>
                  </a:moveTo>
                  <a:cubicBezTo>
                    <a:pt x="20327" y="0"/>
                    <a:pt x="19233" y="242"/>
                    <a:pt x="18401" y="726"/>
                  </a:cubicBezTo>
                  <a:lnTo>
                    <a:pt x="1667" y="10450"/>
                  </a:lnTo>
                  <a:cubicBezTo>
                    <a:pt x="1" y="11419"/>
                    <a:pt x="10" y="12991"/>
                    <a:pt x="1691" y="13962"/>
                  </a:cubicBezTo>
                  <a:lnTo>
                    <a:pt x="12872" y="20418"/>
                  </a:lnTo>
                  <a:cubicBezTo>
                    <a:pt x="13702" y="20896"/>
                    <a:pt x="14784" y="21138"/>
                    <a:pt x="15869" y="21144"/>
                  </a:cubicBezTo>
                  <a:cubicBezTo>
                    <a:pt x="15879" y="21144"/>
                    <a:pt x="15890" y="21144"/>
                    <a:pt x="15900" y="21144"/>
                  </a:cubicBezTo>
                  <a:cubicBezTo>
                    <a:pt x="16999" y="21144"/>
                    <a:pt x="18096" y="20902"/>
                    <a:pt x="18930" y="20418"/>
                  </a:cubicBezTo>
                  <a:lnTo>
                    <a:pt x="35663" y="10693"/>
                  </a:lnTo>
                  <a:cubicBezTo>
                    <a:pt x="35730" y="10655"/>
                    <a:pt x="35793" y="10615"/>
                    <a:pt x="35855" y="10575"/>
                  </a:cubicBezTo>
                  <a:cubicBezTo>
                    <a:pt x="37325" y="9601"/>
                    <a:pt x="37253" y="8114"/>
                    <a:pt x="35644" y="7185"/>
                  </a:cubicBezTo>
                  <a:lnTo>
                    <a:pt x="24463" y="729"/>
                  </a:lnTo>
                  <a:cubicBezTo>
                    <a:pt x="23622" y="243"/>
                    <a:pt x="22521" y="0"/>
                    <a:pt x="214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40"/>
            <p:cNvSpPr/>
            <p:nvPr/>
          </p:nvSpPr>
          <p:spPr>
            <a:xfrm>
              <a:off x="2619054" y="2118766"/>
              <a:ext cx="1378219" cy="788496"/>
            </a:xfrm>
            <a:custGeom>
              <a:avLst/>
              <a:gdLst/>
              <a:ahLst/>
              <a:cxnLst/>
              <a:rect l="l" t="t" r="r" b="b"/>
              <a:pathLst>
                <a:path w="32609" h="18656" extrusionOk="0">
                  <a:moveTo>
                    <a:pt x="19070" y="0"/>
                  </a:moveTo>
                  <a:cubicBezTo>
                    <a:pt x="18522" y="0"/>
                    <a:pt x="17976" y="121"/>
                    <a:pt x="17564" y="362"/>
                  </a:cubicBezTo>
                  <a:lnTo>
                    <a:pt x="829" y="10086"/>
                  </a:lnTo>
                  <a:cubicBezTo>
                    <a:pt x="0" y="10566"/>
                    <a:pt x="3" y="11354"/>
                    <a:pt x="845" y="11838"/>
                  </a:cubicBezTo>
                  <a:lnTo>
                    <a:pt x="12026" y="18294"/>
                  </a:lnTo>
                  <a:cubicBezTo>
                    <a:pt x="12442" y="18535"/>
                    <a:pt x="12991" y="18655"/>
                    <a:pt x="13538" y="18655"/>
                  </a:cubicBezTo>
                  <a:cubicBezTo>
                    <a:pt x="14086" y="18655"/>
                    <a:pt x="14633" y="18535"/>
                    <a:pt x="15047" y="18294"/>
                  </a:cubicBezTo>
                  <a:lnTo>
                    <a:pt x="31780" y="8570"/>
                  </a:lnTo>
                  <a:cubicBezTo>
                    <a:pt x="32609" y="8088"/>
                    <a:pt x="32606" y="7301"/>
                    <a:pt x="31771" y="6819"/>
                  </a:cubicBezTo>
                  <a:lnTo>
                    <a:pt x="20589" y="365"/>
                  </a:lnTo>
                  <a:cubicBezTo>
                    <a:pt x="20169" y="122"/>
                    <a:pt x="19619" y="0"/>
                    <a:pt x="19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40"/>
            <p:cNvSpPr/>
            <p:nvPr/>
          </p:nvSpPr>
          <p:spPr>
            <a:xfrm>
              <a:off x="3180363" y="2183642"/>
              <a:ext cx="478862" cy="276455"/>
            </a:xfrm>
            <a:custGeom>
              <a:avLst/>
              <a:gdLst/>
              <a:ahLst/>
              <a:cxnLst/>
              <a:rect l="l" t="t" r="r" b="b"/>
              <a:pathLst>
                <a:path w="11330" h="6541" extrusionOk="0">
                  <a:moveTo>
                    <a:pt x="6987" y="422"/>
                  </a:moveTo>
                  <a:cubicBezTo>
                    <a:pt x="9713" y="843"/>
                    <a:pt x="11329" y="2461"/>
                    <a:pt x="10599" y="4033"/>
                  </a:cubicBezTo>
                  <a:cubicBezTo>
                    <a:pt x="9869" y="5607"/>
                    <a:pt x="7068" y="6541"/>
                    <a:pt x="4343" y="6119"/>
                  </a:cubicBezTo>
                  <a:cubicBezTo>
                    <a:pt x="1618" y="5698"/>
                    <a:pt x="0" y="4081"/>
                    <a:pt x="731" y="2508"/>
                  </a:cubicBezTo>
                  <a:cubicBezTo>
                    <a:pt x="1462" y="934"/>
                    <a:pt x="4261" y="0"/>
                    <a:pt x="6987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40"/>
            <p:cNvSpPr/>
            <p:nvPr/>
          </p:nvSpPr>
          <p:spPr>
            <a:xfrm>
              <a:off x="3233996" y="2228357"/>
              <a:ext cx="368593" cy="212847"/>
            </a:xfrm>
            <a:custGeom>
              <a:avLst/>
              <a:gdLst/>
              <a:ahLst/>
              <a:cxnLst/>
              <a:rect l="l" t="t" r="r" b="b"/>
              <a:pathLst>
                <a:path w="8721" h="5036" extrusionOk="0">
                  <a:moveTo>
                    <a:pt x="4360" y="1"/>
                  </a:moveTo>
                  <a:cubicBezTo>
                    <a:pt x="1952" y="1"/>
                    <a:pt x="0" y="1128"/>
                    <a:pt x="0" y="2519"/>
                  </a:cubicBezTo>
                  <a:cubicBezTo>
                    <a:pt x="0" y="3908"/>
                    <a:pt x="1952" y="5035"/>
                    <a:pt x="4360" y="5035"/>
                  </a:cubicBezTo>
                  <a:cubicBezTo>
                    <a:pt x="6768" y="5035"/>
                    <a:pt x="8720" y="3908"/>
                    <a:pt x="8720" y="2519"/>
                  </a:cubicBezTo>
                  <a:cubicBezTo>
                    <a:pt x="8720" y="1128"/>
                    <a:pt x="6768" y="1"/>
                    <a:pt x="4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40"/>
            <p:cNvSpPr/>
            <p:nvPr/>
          </p:nvSpPr>
          <p:spPr>
            <a:xfrm>
              <a:off x="3382808" y="2200209"/>
              <a:ext cx="69610" cy="154098"/>
            </a:xfrm>
            <a:custGeom>
              <a:avLst/>
              <a:gdLst/>
              <a:ahLst/>
              <a:cxnLst/>
              <a:rect l="l" t="t" r="r" b="b"/>
              <a:pathLst>
                <a:path w="1647" h="3646" extrusionOk="0">
                  <a:moveTo>
                    <a:pt x="6" y="1"/>
                  </a:moveTo>
                  <a:lnTo>
                    <a:pt x="6" y="1"/>
                  </a:lnTo>
                  <a:cubicBezTo>
                    <a:pt x="9" y="8"/>
                    <a:pt x="0" y="3171"/>
                    <a:pt x="0" y="3171"/>
                  </a:cubicBezTo>
                  <a:cubicBezTo>
                    <a:pt x="0" y="3289"/>
                    <a:pt x="77" y="3409"/>
                    <a:pt x="231" y="3502"/>
                  </a:cubicBezTo>
                  <a:cubicBezTo>
                    <a:pt x="391" y="3597"/>
                    <a:pt x="604" y="3645"/>
                    <a:pt x="817" y="3645"/>
                  </a:cubicBezTo>
                  <a:cubicBezTo>
                    <a:pt x="1022" y="3645"/>
                    <a:pt x="1227" y="3601"/>
                    <a:pt x="1385" y="3512"/>
                  </a:cubicBezTo>
                  <a:cubicBezTo>
                    <a:pt x="1549" y="3422"/>
                    <a:pt x="1632" y="3298"/>
                    <a:pt x="1632" y="3175"/>
                  </a:cubicBezTo>
                  <a:cubicBezTo>
                    <a:pt x="1632" y="3175"/>
                    <a:pt x="1642" y="13"/>
                    <a:pt x="1646" y="2"/>
                  </a:cubicBezTo>
                  <a:lnTo>
                    <a:pt x="1646" y="2"/>
                  </a:lnTo>
                  <a:cubicBezTo>
                    <a:pt x="1646" y="2"/>
                    <a:pt x="1580" y="3"/>
                    <a:pt x="1475" y="3"/>
                  </a:cubicBezTo>
                  <a:cubicBezTo>
                    <a:pt x="1055" y="3"/>
                    <a:pt x="7" y="1"/>
                    <a:pt x="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40"/>
            <p:cNvSpPr/>
            <p:nvPr/>
          </p:nvSpPr>
          <p:spPr>
            <a:xfrm>
              <a:off x="3377018" y="2190573"/>
              <a:ext cx="81360" cy="23880"/>
            </a:xfrm>
            <a:custGeom>
              <a:avLst/>
              <a:gdLst/>
              <a:ahLst/>
              <a:cxnLst/>
              <a:rect l="l" t="t" r="r" b="b"/>
              <a:pathLst>
                <a:path w="1925" h="565" extrusionOk="0">
                  <a:moveTo>
                    <a:pt x="0" y="1"/>
                  </a:moveTo>
                  <a:cubicBezTo>
                    <a:pt x="1" y="1"/>
                    <a:pt x="1" y="2"/>
                    <a:pt x="1" y="2"/>
                  </a:cubicBezTo>
                  <a:lnTo>
                    <a:pt x="1" y="2"/>
                  </a:lnTo>
                  <a:lnTo>
                    <a:pt x="0" y="1"/>
                  </a:lnTo>
                  <a:close/>
                  <a:moveTo>
                    <a:pt x="1" y="2"/>
                  </a:moveTo>
                  <a:lnTo>
                    <a:pt x="145" y="233"/>
                  </a:lnTo>
                  <a:cubicBezTo>
                    <a:pt x="186" y="298"/>
                    <a:pt x="251" y="358"/>
                    <a:pt x="339" y="412"/>
                  </a:cubicBezTo>
                  <a:cubicBezTo>
                    <a:pt x="510" y="514"/>
                    <a:pt x="737" y="565"/>
                    <a:pt x="964" y="565"/>
                  </a:cubicBezTo>
                  <a:cubicBezTo>
                    <a:pt x="1182" y="565"/>
                    <a:pt x="1399" y="518"/>
                    <a:pt x="1568" y="424"/>
                  </a:cubicBezTo>
                  <a:cubicBezTo>
                    <a:pt x="1665" y="370"/>
                    <a:pt x="1734" y="305"/>
                    <a:pt x="1779" y="238"/>
                  </a:cubicBezTo>
                  <a:lnTo>
                    <a:pt x="1925" y="7"/>
                  </a:lnTo>
                  <a:lnTo>
                    <a:pt x="1925" y="7"/>
                  </a:lnTo>
                  <a:cubicBezTo>
                    <a:pt x="1874" y="87"/>
                    <a:pt x="1791" y="162"/>
                    <a:pt x="1679" y="225"/>
                  </a:cubicBezTo>
                  <a:cubicBezTo>
                    <a:pt x="1480" y="337"/>
                    <a:pt x="1223" y="392"/>
                    <a:pt x="966" y="392"/>
                  </a:cubicBezTo>
                  <a:cubicBezTo>
                    <a:pt x="698" y="392"/>
                    <a:pt x="430" y="332"/>
                    <a:pt x="228" y="212"/>
                  </a:cubicBezTo>
                  <a:cubicBezTo>
                    <a:pt x="124" y="149"/>
                    <a:pt x="49" y="79"/>
                    <a:pt x="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40"/>
            <p:cNvSpPr/>
            <p:nvPr/>
          </p:nvSpPr>
          <p:spPr>
            <a:xfrm>
              <a:off x="3361465" y="2137489"/>
              <a:ext cx="101943" cy="69695"/>
            </a:xfrm>
            <a:custGeom>
              <a:avLst/>
              <a:gdLst/>
              <a:ahLst/>
              <a:cxnLst/>
              <a:rect l="l" t="t" r="r" b="b"/>
              <a:pathLst>
                <a:path w="2412" h="1649" extrusionOk="0">
                  <a:moveTo>
                    <a:pt x="1323" y="1"/>
                  </a:moveTo>
                  <a:cubicBezTo>
                    <a:pt x="557" y="1"/>
                    <a:pt x="0" y="639"/>
                    <a:pt x="365" y="1252"/>
                  </a:cubicBezTo>
                  <a:cubicBezTo>
                    <a:pt x="413" y="1331"/>
                    <a:pt x="490" y="1403"/>
                    <a:pt x="596" y="1468"/>
                  </a:cubicBezTo>
                  <a:cubicBezTo>
                    <a:pt x="798" y="1588"/>
                    <a:pt x="1066" y="1648"/>
                    <a:pt x="1334" y="1648"/>
                  </a:cubicBezTo>
                  <a:cubicBezTo>
                    <a:pt x="1591" y="1648"/>
                    <a:pt x="1848" y="1593"/>
                    <a:pt x="2047" y="1481"/>
                  </a:cubicBezTo>
                  <a:cubicBezTo>
                    <a:pt x="2162" y="1417"/>
                    <a:pt x="2245" y="1340"/>
                    <a:pt x="2297" y="1257"/>
                  </a:cubicBezTo>
                  <a:cubicBezTo>
                    <a:pt x="2325" y="1209"/>
                    <a:pt x="2411" y="1066"/>
                    <a:pt x="2411" y="863"/>
                  </a:cubicBezTo>
                  <a:cubicBezTo>
                    <a:pt x="2410" y="476"/>
                    <a:pt x="2119" y="154"/>
                    <a:pt x="1668" y="43"/>
                  </a:cubicBezTo>
                  <a:cubicBezTo>
                    <a:pt x="1550" y="14"/>
                    <a:pt x="1434" y="1"/>
                    <a:pt x="13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40"/>
            <p:cNvSpPr/>
            <p:nvPr/>
          </p:nvSpPr>
          <p:spPr>
            <a:xfrm>
              <a:off x="2736801" y="2439762"/>
              <a:ext cx="478778" cy="276498"/>
            </a:xfrm>
            <a:custGeom>
              <a:avLst/>
              <a:gdLst/>
              <a:ahLst/>
              <a:cxnLst/>
              <a:rect l="l" t="t" r="r" b="b"/>
              <a:pathLst>
                <a:path w="11328" h="6542" extrusionOk="0">
                  <a:moveTo>
                    <a:pt x="6985" y="422"/>
                  </a:moveTo>
                  <a:cubicBezTo>
                    <a:pt x="9711" y="844"/>
                    <a:pt x="11327" y="2460"/>
                    <a:pt x="10598" y="4034"/>
                  </a:cubicBezTo>
                  <a:cubicBezTo>
                    <a:pt x="9868" y="5608"/>
                    <a:pt x="7067" y="6541"/>
                    <a:pt x="4342" y="6120"/>
                  </a:cubicBezTo>
                  <a:cubicBezTo>
                    <a:pt x="1617" y="5698"/>
                    <a:pt x="0" y="4080"/>
                    <a:pt x="729" y="2508"/>
                  </a:cubicBezTo>
                  <a:cubicBezTo>
                    <a:pt x="1460" y="935"/>
                    <a:pt x="4261" y="1"/>
                    <a:pt x="6985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2770317" y="2484478"/>
              <a:ext cx="408703" cy="212847"/>
            </a:xfrm>
            <a:custGeom>
              <a:avLst/>
              <a:gdLst/>
              <a:ahLst/>
              <a:cxnLst/>
              <a:rect l="l" t="t" r="r" b="b"/>
              <a:pathLst>
                <a:path w="9670" h="5036" extrusionOk="0">
                  <a:moveTo>
                    <a:pt x="4831" y="1"/>
                  </a:moveTo>
                  <a:cubicBezTo>
                    <a:pt x="2907" y="1"/>
                    <a:pt x="1145" y="742"/>
                    <a:pt x="624" y="1867"/>
                  </a:cubicBezTo>
                  <a:cubicBezTo>
                    <a:pt x="1" y="3210"/>
                    <a:pt x="1381" y="4590"/>
                    <a:pt x="3706" y="4950"/>
                  </a:cubicBezTo>
                  <a:cubicBezTo>
                    <a:pt x="4084" y="5008"/>
                    <a:pt x="4464" y="5036"/>
                    <a:pt x="4838" y="5036"/>
                  </a:cubicBezTo>
                  <a:cubicBezTo>
                    <a:pt x="6763" y="5036"/>
                    <a:pt x="8525" y="4294"/>
                    <a:pt x="9047" y="3170"/>
                  </a:cubicBezTo>
                  <a:cubicBezTo>
                    <a:pt x="9670" y="1827"/>
                    <a:pt x="8289" y="446"/>
                    <a:pt x="5963" y="87"/>
                  </a:cubicBezTo>
                  <a:cubicBezTo>
                    <a:pt x="5585" y="29"/>
                    <a:pt x="5205" y="1"/>
                    <a:pt x="4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2939162" y="2456372"/>
              <a:ext cx="69610" cy="154056"/>
            </a:xfrm>
            <a:custGeom>
              <a:avLst/>
              <a:gdLst/>
              <a:ahLst/>
              <a:cxnLst/>
              <a:rect l="l" t="t" r="r" b="b"/>
              <a:pathLst>
                <a:path w="1647" h="3645" extrusionOk="0">
                  <a:moveTo>
                    <a:pt x="7" y="0"/>
                  </a:moveTo>
                  <a:lnTo>
                    <a:pt x="7" y="0"/>
                  </a:lnTo>
                  <a:cubicBezTo>
                    <a:pt x="10" y="8"/>
                    <a:pt x="1" y="3169"/>
                    <a:pt x="1" y="3169"/>
                  </a:cubicBezTo>
                  <a:cubicBezTo>
                    <a:pt x="1" y="3289"/>
                    <a:pt x="77" y="3407"/>
                    <a:pt x="233" y="3500"/>
                  </a:cubicBezTo>
                  <a:cubicBezTo>
                    <a:pt x="393" y="3596"/>
                    <a:pt x="607" y="3645"/>
                    <a:pt x="820" y="3645"/>
                  </a:cubicBezTo>
                  <a:cubicBezTo>
                    <a:pt x="1025" y="3645"/>
                    <a:pt x="1229" y="3600"/>
                    <a:pt x="1386" y="3512"/>
                  </a:cubicBezTo>
                  <a:cubicBezTo>
                    <a:pt x="1551" y="3420"/>
                    <a:pt x="1633" y="3296"/>
                    <a:pt x="1634" y="3173"/>
                  </a:cubicBezTo>
                  <a:cubicBezTo>
                    <a:pt x="1634" y="3173"/>
                    <a:pt x="1642" y="12"/>
                    <a:pt x="1646" y="2"/>
                  </a:cubicBezTo>
                  <a:cubicBezTo>
                    <a:pt x="1646" y="2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40"/>
            <p:cNvSpPr/>
            <p:nvPr/>
          </p:nvSpPr>
          <p:spPr>
            <a:xfrm>
              <a:off x="2933372" y="2446736"/>
              <a:ext cx="81445" cy="23837"/>
            </a:xfrm>
            <a:custGeom>
              <a:avLst/>
              <a:gdLst/>
              <a:ahLst/>
              <a:cxnLst/>
              <a:rect l="l" t="t" r="r" b="b"/>
              <a:pathLst>
                <a:path w="1927" h="564" extrusionOk="0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0"/>
                  </a:lnTo>
                  <a:close/>
                  <a:moveTo>
                    <a:pt x="1926" y="5"/>
                  </a:moveTo>
                  <a:lnTo>
                    <a:pt x="1925" y="8"/>
                  </a:lnTo>
                  <a:lnTo>
                    <a:pt x="1925" y="8"/>
                  </a:lnTo>
                  <a:cubicBezTo>
                    <a:pt x="1925" y="7"/>
                    <a:pt x="1926" y="6"/>
                    <a:pt x="1926" y="5"/>
                  </a:cubicBezTo>
                  <a:close/>
                  <a:moveTo>
                    <a:pt x="1" y="1"/>
                  </a:moveTo>
                  <a:lnTo>
                    <a:pt x="147" y="231"/>
                  </a:lnTo>
                  <a:cubicBezTo>
                    <a:pt x="188" y="296"/>
                    <a:pt x="251" y="357"/>
                    <a:pt x="341" y="410"/>
                  </a:cubicBezTo>
                  <a:cubicBezTo>
                    <a:pt x="511" y="512"/>
                    <a:pt x="739" y="564"/>
                    <a:pt x="967" y="564"/>
                  </a:cubicBezTo>
                  <a:cubicBezTo>
                    <a:pt x="1184" y="564"/>
                    <a:pt x="1401" y="517"/>
                    <a:pt x="1570" y="422"/>
                  </a:cubicBezTo>
                  <a:cubicBezTo>
                    <a:pt x="1667" y="368"/>
                    <a:pt x="1736" y="305"/>
                    <a:pt x="1779" y="236"/>
                  </a:cubicBezTo>
                  <a:lnTo>
                    <a:pt x="1925" y="8"/>
                  </a:lnTo>
                  <a:lnTo>
                    <a:pt x="1925" y="8"/>
                  </a:lnTo>
                  <a:cubicBezTo>
                    <a:pt x="1874" y="87"/>
                    <a:pt x="1791" y="161"/>
                    <a:pt x="1679" y="225"/>
                  </a:cubicBezTo>
                  <a:cubicBezTo>
                    <a:pt x="1480" y="336"/>
                    <a:pt x="1224" y="392"/>
                    <a:pt x="968" y="392"/>
                  </a:cubicBezTo>
                  <a:cubicBezTo>
                    <a:pt x="699" y="392"/>
                    <a:pt x="431" y="331"/>
                    <a:pt x="228" y="210"/>
                  </a:cubicBezTo>
                  <a:cubicBezTo>
                    <a:pt x="125" y="148"/>
                    <a:pt x="49" y="7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40"/>
            <p:cNvSpPr/>
            <p:nvPr/>
          </p:nvSpPr>
          <p:spPr>
            <a:xfrm>
              <a:off x="2917861" y="2393610"/>
              <a:ext cx="101901" cy="69695"/>
            </a:xfrm>
            <a:custGeom>
              <a:avLst/>
              <a:gdLst/>
              <a:ahLst/>
              <a:cxnLst/>
              <a:rect l="l" t="t" r="r" b="b"/>
              <a:pathLst>
                <a:path w="2411" h="1649" extrusionOk="0">
                  <a:moveTo>
                    <a:pt x="1324" y="0"/>
                  </a:moveTo>
                  <a:cubicBezTo>
                    <a:pt x="558" y="0"/>
                    <a:pt x="0" y="639"/>
                    <a:pt x="365" y="1253"/>
                  </a:cubicBezTo>
                  <a:cubicBezTo>
                    <a:pt x="412" y="1330"/>
                    <a:pt x="489" y="1404"/>
                    <a:pt x="595" y="1467"/>
                  </a:cubicBezTo>
                  <a:cubicBezTo>
                    <a:pt x="798" y="1588"/>
                    <a:pt x="1066" y="1649"/>
                    <a:pt x="1335" y="1649"/>
                  </a:cubicBezTo>
                  <a:cubicBezTo>
                    <a:pt x="1591" y="1649"/>
                    <a:pt x="1847" y="1593"/>
                    <a:pt x="2046" y="1482"/>
                  </a:cubicBezTo>
                  <a:cubicBezTo>
                    <a:pt x="2161" y="1417"/>
                    <a:pt x="2246" y="1341"/>
                    <a:pt x="2297" y="1256"/>
                  </a:cubicBezTo>
                  <a:cubicBezTo>
                    <a:pt x="2324" y="1210"/>
                    <a:pt x="2410" y="1067"/>
                    <a:pt x="2410" y="862"/>
                  </a:cubicBezTo>
                  <a:cubicBezTo>
                    <a:pt x="2410" y="476"/>
                    <a:pt x="2118" y="153"/>
                    <a:pt x="1667" y="42"/>
                  </a:cubicBezTo>
                  <a:cubicBezTo>
                    <a:pt x="1550" y="13"/>
                    <a:pt x="1435" y="0"/>
                    <a:pt x="1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40"/>
            <p:cNvSpPr/>
            <p:nvPr/>
          </p:nvSpPr>
          <p:spPr>
            <a:xfrm>
              <a:off x="3356224" y="2659662"/>
              <a:ext cx="79289" cy="44209"/>
            </a:xfrm>
            <a:custGeom>
              <a:avLst/>
              <a:gdLst/>
              <a:ahLst/>
              <a:cxnLst/>
              <a:rect l="l" t="t" r="r" b="b"/>
              <a:pathLst>
                <a:path w="1876" h="1046" extrusionOk="0">
                  <a:moveTo>
                    <a:pt x="1541" y="0"/>
                  </a:moveTo>
                  <a:cubicBezTo>
                    <a:pt x="1407" y="0"/>
                    <a:pt x="1285" y="52"/>
                    <a:pt x="1249" y="129"/>
                  </a:cubicBezTo>
                  <a:lnTo>
                    <a:pt x="1248" y="129"/>
                  </a:lnTo>
                  <a:cubicBezTo>
                    <a:pt x="1205" y="223"/>
                    <a:pt x="1301" y="318"/>
                    <a:pt x="1461" y="343"/>
                  </a:cubicBezTo>
                  <a:cubicBezTo>
                    <a:pt x="1489" y="347"/>
                    <a:pt x="1516" y="350"/>
                    <a:pt x="1543" y="350"/>
                  </a:cubicBezTo>
                  <a:cubicBezTo>
                    <a:pt x="1675" y="350"/>
                    <a:pt x="1796" y="298"/>
                    <a:pt x="1832" y="220"/>
                  </a:cubicBezTo>
                  <a:cubicBezTo>
                    <a:pt x="1875" y="128"/>
                    <a:pt x="1780" y="31"/>
                    <a:pt x="1618" y="6"/>
                  </a:cubicBezTo>
                  <a:cubicBezTo>
                    <a:pt x="1592" y="2"/>
                    <a:pt x="1566" y="0"/>
                    <a:pt x="1541" y="0"/>
                  </a:cubicBezTo>
                  <a:close/>
                  <a:moveTo>
                    <a:pt x="333" y="697"/>
                  </a:moveTo>
                  <a:cubicBezTo>
                    <a:pt x="201" y="697"/>
                    <a:pt x="80" y="748"/>
                    <a:pt x="43" y="826"/>
                  </a:cubicBezTo>
                  <a:cubicBezTo>
                    <a:pt x="0" y="918"/>
                    <a:pt x="96" y="1014"/>
                    <a:pt x="257" y="1040"/>
                  </a:cubicBezTo>
                  <a:cubicBezTo>
                    <a:pt x="283" y="1044"/>
                    <a:pt x="309" y="1046"/>
                    <a:pt x="335" y="1046"/>
                  </a:cubicBezTo>
                  <a:cubicBezTo>
                    <a:pt x="469" y="1046"/>
                    <a:pt x="592" y="994"/>
                    <a:pt x="628" y="915"/>
                  </a:cubicBezTo>
                  <a:cubicBezTo>
                    <a:pt x="671" y="823"/>
                    <a:pt x="575" y="728"/>
                    <a:pt x="414" y="701"/>
                  </a:cubicBezTo>
                  <a:lnTo>
                    <a:pt x="414" y="703"/>
                  </a:lnTo>
                  <a:cubicBezTo>
                    <a:pt x="387" y="699"/>
                    <a:pt x="360" y="697"/>
                    <a:pt x="333" y="6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40"/>
            <p:cNvSpPr/>
            <p:nvPr/>
          </p:nvSpPr>
          <p:spPr>
            <a:xfrm>
              <a:off x="3458081" y="2542084"/>
              <a:ext cx="181106" cy="103000"/>
            </a:xfrm>
            <a:custGeom>
              <a:avLst/>
              <a:gdLst/>
              <a:ahLst/>
              <a:cxnLst/>
              <a:rect l="l" t="t" r="r" b="b"/>
              <a:pathLst>
                <a:path w="4285" h="2437" extrusionOk="0">
                  <a:moveTo>
                    <a:pt x="3946" y="1"/>
                  </a:moveTo>
                  <a:cubicBezTo>
                    <a:pt x="3814" y="1"/>
                    <a:pt x="3693" y="52"/>
                    <a:pt x="3657" y="130"/>
                  </a:cubicBezTo>
                  <a:cubicBezTo>
                    <a:pt x="3614" y="224"/>
                    <a:pt x="3709" y="319"/>
                    <a:pt x="3871" y="344"/>
                  </a:cubicBezTo>
                  <a:cubicBezTo>
                    <a:pt x="3897" y="348"/>
                    <a:pt x="3923" y="350"/>
                    <a:pt x="3948" y="350"/>
                  </a:cubicBezTo>
                  <a:cubicBezTo>
                    <a:pt x="4082" y="350"/>
                    <a:pt x="4205" y="298"/>
                    <a:pt x="4241" y="221"/>
                  </a:cubicBezTo>
                  <a:cubicBezTo>
                    <a:pt x="4284" y="127"/>
                    <a:pt x="4189" y="32"/>
                    <a:pt x="4028" y="7"/>
                  </a:cubicBezTo>
                  <a:cubicBezTo>
                    <a:pt x="4000" y="3"/>
                    <a:pt x="3973" y="1"/>
                    <a:pt x="3946" y="1"/>
                  </a:cubicBezTo>
                  <a:close/>
                  <a:moveTo>
                    <a:pt x="2745" y="697"/>
                  </a:moveTo>
                  <a:cubicBezTo>
                    <a:pt x="2611" y="697"/>
                    <a:pt x="2489" y="748"/>
                    <a:pt x="2452" y="825"/>
                  </a:cubicBezTo>
                  <a:cubicBezTo>
                    <a:pt x="2409" y="919"/>
                    <a:pt x="2505" y="1015"/>
                    <a:pt x="2666" y="1039"/>
                  </a:cubicBezTo>
                  <a:cubicBezTo>
                    <a:pt x="2692" y="1043"/>
                    <a:pt x="2718" y="1045"/>
                    <a:pt x="2744" y="1045"/>
                  </a:cubicBezTo>
                  <a:cubicBezTo>
                    <a:pt x="2878" y="1045"/>
                    <a:pt x="2999" y="994"/>
                    <a:pt x="3037" y="916"/>
                  </a:cubicBezTo>
                  <a:cubicBezTo>
                    <a:pt x="3080" y="822"/>
                    <a:pt x="2983" y="727"/>
                    <a:pt x="2823" y="702"/>
                  </a:cubicBezTo>
                  <a:cubicBezTo>
                    <a:pt x="2797" y="698"/>
                    <a:pt x="2771" y="697"/>
                    <a:pt x="2745" y="697"/>
                  </a:cubicBezTo>
                  <a:close/>
                  <a:moveTo>
                    <a:pt x="1540" y="1392"/>
                  </a:moveTo>
                  <a:cubicBezTo>
                    <a:pt x="1406" y="1392"/>
                    <a:pt x="1284" y="1443"/>
                    <a:pt x="1248" y="1521"/>
                  </a:cubicBezTo>
                  <a:cubicBezTo>
                    <a:pt x="1205" y="1615"/>
                    <a:pt x="1300" y="1710"/>
                    <a:pt x="1462" y="1735"/>
                  </a:cubicBezTo>
                  <a:cubicBezTo>
                    <a:pt x="1488" y="1739"/>
                    <a:pt x="1515" y="1740"/>
                    <a:pt x="1541" y="1740"/>
                  </a:cubicBezTo>
                  <a:cubicBezTo>
                    <a:pt x="1674" y="1740"/>
                    <a:pt x="1795" y="1690"/>
                    <a:pt x="1831" y="1611"/>
                  </a:cubicBezTo>
                  <a:cubicBezTo>
                    <a:pt x="1874" y="1518"/>
                    <a:pt x="1779" y="1422"/>
                    <a:pt x="1617" y="1398"/>
                  </a:cubicBezTo>
                  <a:cubicBezTo>
                    <a:pt x="1591" y="1394"/>
                    <a:pt x="1565" y="1392"/>
                    <a:pt x="1540" y="1392"/>
                  </a:cubicBezTo>
                  <a:close/>
                  <a:moveTo>
                    <a:pt x="336" y="2087"/>
                  </a:moveTo>
                  <a:cubicBezTo>
                    <a:pt x="203" y="2087"/>
                    <a:pt x="80" y="2139"/>
                    <a:pt x="44" y="2216"/>
                  </a:cubicBezTo>
                  <a:cubicBezTo>
                    <a:pt x="1" y="2310"/>
                    <a:pt x="96" y="2405"/>
                    <a:pt x="257" y="2430"/>
                  </a:cubicBezTo>
                  <a:cubicBezTo>
                    <a:pt x="284" y="2434"/>
                    <a:pt x="311" y="2436"/>
                    <a:pt x="338" y="2436"/>
                  </a:cubicBezTo>
                  <a:cubicBezTo>
                    <a:pt x="470" y="2436"/>
                    <a:pt x="591" y="2385"/>
                    <a:pt x="627" y="2307"/>
                  </a:cubicBezTo>
                  <a:cubicBezTo>
                    <a:pt x="670" y="2214"/>
                    <a:pt x="574" y="2118"/>
                    <a:pt x="413" y="2093"/>
                  </a:cubicBezTo>
                  <a:cubicBezTo>
                    <a:pt x="387" y="2089"/>
                    <a:pt x="361" y="2087"/>
                    <a:pt x="336" y="20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40"/>
            <p:cNvSpPr/>
            <p:nvPr/>
          </p:nvSpPr>
          <p:spPr>
            <a:xfrm>
              <a:off x="3240167" y="2605945"/>
              <a:ext cx="102704" cy="40321"/>
            </a:xfrm>
            <a:custGeom>
              <a:avLst/>
              <a:gdLst/>
              <a:ahLst/>
              <a:cxnLst/>
              <a:rect l="l" t="t" r="r" b="b"/>
              <a:pathLst>
                <a:path w="2430" h="954" extrusionOk="0">
                  <a:moveTo>
                    <a:pt x="0" y="1"/>
                  </a:moveTo>
                  <a:lnTo>
                    <a:pt x="0" y="248"/>
                  </a:lnTo>
                  <a:cubicBezTo>
                    <a:pt x="0" y="428"/>
                    <a:pt x="120" y="610"/>
                    <a:pt x="359" y="748"/>
                  </a:cubicBezTo>
                  <a:cubicBezTo>
                    <a:pt x="597" y="886"/>
                    <a:pt x="907" y="954"/>
                    <a:pt x="1218" y="954"/>
                  </a:cubicBezTo>
                  <a:cubicBezTo>
                    <a:pt x="1529" y="954"/>
                    <a:pt x="1839" y="885"/>
                    <a:pt x="2075" y="748"/>
                  </a:cubicBezTo>
                  <a:cubicBezTo>
                    <a:pt x="2311" y="611"/>
                    <a:pt x="2429" y="433"/>
                    <a:pt x="2429" y="254"/>
                  </a:cubicBezTo>
                  <a:lnTo>
                    <a:pt x="2429" y="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40"/>
            <p:cNvSpPr/>
            <p:nvPr/>
          </p:nvSpPr>
          <p:spPr>
            <a:xfrm>
              <a:off x="3240167" y="2572302"/>
              <a:ext cx="102704" cy="63524"/>
            </a:xfrm>
            <a:custGeom>
              <a:avLst/>
              <a:gdLst/>
              <a:ahLst/>
              <a:cxnLst/>
              <a:rect l="l" t="t" r="r" b="b"/>
              <a:pathLst>
                <a:path w="2430" h="1503" extrusionOk="0">
                  <a:moveTo>
                    <a:pt x="1206" y="1"/>
                  </a:moveTo>
                  <a:cubicBezTo>
                    <a:pt x="1042" y="1"/>
                    <a:pt x="871" y="22"/>
                    <a:pt x="702" y="72"/>
                  </a:cubicBezTo>
                  <a:cubicBezTo>
                    <a:pt x="499" y="132"/>
                    <a:pt x="24" y="324"/>
                    <a:pt x="0" y="797"/>
                  </a:cubicBezTo>
                  <a:cubicBezTo>
                    <a:pt x="0" y="978"/>
                    <a:pt x="120" y="1160"/>
                    <a:pt x="359" y="1296"/>
                  </a:cubicBezTo>
                  <a:cubicBezTo>
                    <a:pt x="597" y="1434"/>
                    <a:pt x="908" y="1503"/>
                    <a:pt x="1219" y="1503"/>
                  </a:cubicBezTo>
                  <a:cubicBezTo>
                    <a:pt x="1529" y="1503"/>
                    <a:pt x="1839" y="1434"/>
                    <a:pt x="2075" y="1296"/>
                  </a:cubicBezTo>
                  <a:cubicBezTo>
                    <a:pt x="2311" y="1160"/>
                    <a:pt x="2429" y="981"/>
                    <a:pt x="2429" y="795"/>
                  </a:cubicBezTo>
                  <a:cubicBezTo>
                    <a:pt x="2415" y="546"/>
                    <a:pt x="2294" y="367"/>
                    <a:pt x="2023" y="198"/>
                  </a:cubicBezTo>
                  <a:lnTo>
                    <a:pt x="2023" y="200"/>
                  </a:lnTo>
                  <a:cubicBezTo>
                    <a:pt x="1837" y="88"/>
                    <a:pt x="1537" y="1"/>
                    <a:pt x="1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40"/>
            <p:cNvSpPr/>
            <p:nvPr/>
          </p:nvSpPr>
          <p:spPr>
            <a:xfrm>
              <a:off x="3247901" y="2574669"/>
              <a:ext cx="87362" cy="46111"/>
            </a:xfrm>
            <a:custGeom>
              <a:avLst/>
              <a:gdLst/>
              <a:ahLst/>
              <a:cxnLst/>
              <a:rect l="l" t="t" r="r" b="b"/>
              <a:pathLst>
                <a:path w="2067" h="1091" extrusionOk="0">
                  <a:moveTo>
                    <a:pt x="1031" y="1"/>
                  </a:moveTo>
                  <a:cubicBezTo>
                    <a:pt x="790" y="1"/>
                    <a:pt x="549" y="54"/>
                    <a:pt x="367" y="161"/>
                  </a:cubicBezTo>
                  <a:cubicBezTo>
                    <a:pt x="0" y="373"/>
                    <a:pt x="2" y="717"/>
                    <a:pt x="370" y="931"/>
                  </a:cubicBezTo>
                  <a:cubicBezTo>
                    <a:pt x="553" y="1037"/>
                    <a:pt x="794" y="1090"/>
                    <a:pt x="1034" y="1090"/>
                  </a:cubicBezTo>
                  <a:cubicBezTo>
                    <a:pt x="1276" y="1090"/>
                    <a:pt x="1517" y="1037"/>
                    <a:pt x="1700" y="930"/>
                  </a:cubicBezTo>
                  <a:cubicBezTo>
                    <a:pt x="2066" y="717"/>
                    <a:pt x="2063" y="373"/>
                    <a:pt x="1696" y="161"/>
                  </a:cubicBezTo>
                  <a:cubicBezTo>
                    <a:pt x="1512" y="54"/>
                    <a:pt x="1272" y="1"/>
                    <a:pt x="10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40"/>
            <p:cNvSpPr/>
            <p:nvPr/>
          </p:nvSpPr>
          <p:spPr>
            <a:xfrm>
              <a:off x="3412055" y="2506751"/>
              <a:ext cx="102704" cy="40321"/>
            </a:xfrm>
            <a:custGeom>
              <a:avLst/>
              <a:gdLst/>
              <a:ahLst/>
              <a:cxnLst/>
              <a:rect l="l" t="t" r="r" b="b"/>
              <a:pathLst>
                <a:path w="2430" h="954" extrusionOk="0">
                  <a:moveTo>
                    <a:pt x="0" y="0"/>
                  </a:moveTo>
                  <a:lnTo>
                    <a:pt x="0" y="246"/>
                  </a:lnTo>
                  <a:cubicBezTo>
                    <a:pt x="0" y="428"/>
                    <a:pt x="120" y="609"/>
                    <a:pt x="359" y="748"/>
                  </a:cubicBezTo>
                  <a:cubicBezTo>
                    <a:pt x="597" y="885"/>
                    <a:pt x="908" y="953"/>
                    <a:pt x="1218" y="953"/>
                  </a:cubicBezTo>
                  <a:cubicBezTo>
                    <a:pt x="1529" y="953"/>
                    <a:pt x="1839" y="885"/>
                    <a:pt x="2075" y="748"/>
                  </a:cubicBezTo>
                  <a:cubicBezTo>
                    <a:pt x="2311" y="611"/>
                    <a:pt x="2428" y="432"/>
                    <a:pt x="2429" y="252"/>
                  </a:cubicBezTo>
                  <a:lnTo>
                    <a:pt x="2429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40"/>
            <p:cNvSpPr/>
            <p:nvPr/>
          </p:nvSpPr>
          <p:spPr>
            <a:xfrm>
              <a:off x="3412055" y="2473109"/>
              <a:ext cx="102704" cy="63482"/>
            </a:xfrm>
            <a:custGeom>
              <a:avLst/>
              <a:gdLst/>
              <a:ahLst/>
              <a:cxnLst/>
              <a:rect l="l" t="t" r="r" b="b"/>
              <a:pathLst>
                <a:path w="2430" h="1502" extrusionOk="0">
                  <a:moveTo>
                    <a:pt x="1206" y="0"/>
                  </a:moveTo>
                  <a:cubicBezTo>
                    <a:pt x="1042" y="0"/>
                    <a:pt x="871" y="22"/>
                    <a:pt x="702" y="72"/>
                  </a:cubicBezTo>
                  <a:cubicBezTo>
                    <a:pt x="499" y="132"/>
                    <a:pt x="22" y="322"/>
                    <a:pt x="0" y="795"/>
                  </a:cubicBezTo>
                  <a:cubicBezTo>
                    <a:pt x="0" y="976"/>
                    <a:pt x="120" y="1158"/>
                    <a:pt x="359" y="1296"/>
                  </a:cubicBezTo>
                  <a:cubicBezTo>
                    <a:pt x="597" y="1433"/>
                    <a:pt x="908" y="1501"/>
                    <a:pt x="1219" y="1501"/>
                  </a:cubicBezTo>
                  <a:cubicBezTo>
                    <a:pt x="1529" y="1501"/>
                    <a:pt x="1839" y="1433"/>
                    <a:pt x="2075" y="1296"/>
                  </a:cubicBezTo>
                  <a:cubicBezTo>
                    <a:pt x="2311" y="1159"/>
                    <a:pt x="2428" y="981"/>
                    <a:pt x="2429" y="795"/>
                  </a:cubicBezTo>
                  <a:cubicBezTo>
                    <a:pt x="2415" y="544"/>
                    <a:pt x="2294" y="366"/>
                    <a:pt x="2022" y="198"/>
                  </a:cubicBezTo>
                  <a:lnTo>
                    <a:pt x="2023" y="198"/>
                  </a:lnTo>
                  <a:cubicBezTo>
                    <a:pt x="1836" y="87"/>
                    <a:pt x="1536" y="0"/>
                    <a:pt x="1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8" name="Google Shape;788;p40"/>
            <p:cNvSpPr/>
            <p:nvPr/>
          </p:nvSpPr>
          <p:spPr>
            <a:xfrm>
              <a:off x="3419789" y="2475433"/>
              <a:ext cx="87277" cy="46069"/>
            </a:xfrm>
            <a:custGeom>
              <a:avLst/>
              <a:gdLst/>
              <a:ahLst/>
              <a:cxnLst/>
              <a:rect l="l" t="t" r="r" b="b"/>
              <a:pathLst>
                <a:path w="2065" h="1090" extrusionOk="0">
                  <a:moveTo>
                    <a:pt x="1029" y="1"/>
                  </a:moveTo>
                  <a:cubicBezTo>
                    <a:pt x="788" y="1"/>
                    <a:pt x="548" y="54"/>
                    <a:pt x="365" y="160"/>
                  </a:cubicBezTo>
                  <a:cubicBezTo>
                    <a:pt x="1" y="374"/>
                    <a:pt x="2" y="718"/>
                    <a:pt x="370" y="930"/>
                  </a:cubicBezTo>
                  <a:cubicBezTo>
                    <a:pt x="553" y="1037"/>
                    <a:pt x="795" y="1090"/>
                    <a:pt x="1035" y="1090"/>
                  </a:cubicBezTo>
                  <a:cubicBezTo>
                    <a:pt x="1276" y="1090"/>
                    <a:pt x="1516" y="1037"/>
                    <a:pt x="1699" y="930"/>
                  </a:cubicBezTo>
                  <a:cubicBezTo>
                    <a:pt x="2065" y="718"/>
                    <a:pt x="2063" y="374"/>
                    <a:pt x="1696" y="160"/>
                  </a:cubicBezTo>
                  <a:cubicBezTo>
                    <a:pt x="1511" y="54"/>
                    <a:pt x="1270" y="1"/>
                    <a:pt x="10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89" name="Google Shape;789;p40"/>
          <p:cNvGrpSpPr/>
          <p:nvPr/>
        </p:nvGrpSpPr>
        <p:grpSpPr>
          <a:xfrm>
            <a:off x="6953796" y="337717"/>
            <a:ext cx="1608015" cy="957696"/>
            <a:chOff x="3024078" y="1987423"/>
            <a:chExt cx="3101881" cy="1847763"/>
          </a:xfrm>
        </p:grpSpPr>
        <p:grpSp>
          <p:nvGrpSpPr>
            <p:cNvPr id="790" name="Google Shape;790;p40"/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791" name="Google Shape;791;p40"/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792" name="Google Shape;792;p40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3" name="Google Shape;793;p40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4" name="Google Shape;794;p40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5" name="Google Shape;795;p40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6" name="Google Shape;796;p40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7" name="Google Shape;797;p40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798" name="Google Shape;798;p40"/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799" name="Google Shape;799;p40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00" name="Google Shape;800;p40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01" name="Google Shape;801;p40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02" name="Google Shape;802;p40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03" name="Google Shape;803;p40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04" name="Google Shape;804;p40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805" name="Google Shape;805;p40"/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" name="Google Shape;843;p40"/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" name="Google Shape;844;p40"/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" name="Google Shape;845;p40"/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" name="Google Shape;846;p40"/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" name="Google Shape;847;p40"/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" name="Google Shape;848;p40"/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" name="Google Shape;849;p40"/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" name="Google Shape;850;p40"/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" name="Google Shape;851;p40"/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" name="Google Shape;852;p40"/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" name="Google Shape;853;p40"/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" name="Google Shape;854;p40"/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" name="Google Shape;855;p40"/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" name="Google Shape;856;p40"/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" name="Google Shape;857;p40"/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" name="Google Shape;858;p40"/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" name="Google Shape;859;p40"/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" name="Google Shape;860;p40"/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" name="Google Shape;861;p40"/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" name="Google Shape;862;p40"/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" name="Google Shape;863;p40"/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" name="Google Shape;864;p40"/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" name="Google Shape;865;p40"/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" name="Google Shape;866;p40"/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" name="Google Shape;867;p40"/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" name="Google Shape;868;p40"/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" name="Google Shape;869;p40"/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" name="Google Shape;870;p40"/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" name="Google Shape;871;p40"/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" name="Google Shape;872;p40"/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" name="Google Shape;873;p40"/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875" name="Google Shape;875;p40"/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876" name="Google Shape;876;p40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77" name="Google Shape;877;p40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78" name="Google Shape;878;p40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79" name="Google Shape;879;p40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0" name="Google Shape;880;p40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1" name="Google Shape;881;p40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882" name="Google Shape;882;p40"/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883" name="Google Shape;883;p40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4" name="Google Shape;884;p40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5" name="Google Shape;885;p40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6" name="Google Shape;886;p40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7" name="Google Shape;887;p40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8" name="Google Shape;888;p40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889" name="Google Shape;889;p40"/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890" name="Google Shape;890;p40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1" name="Google Shape;891;p40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2" name="Google Shape;892;p40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3" name="Google Shape;893;p40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94" name="Google Shape;894;p40"/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895" name="Google Shape;895;p40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6" name="Google Shape;896;p40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7" name="Google Shape;897;p40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8" name="Google Shape;898;p40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99" name="Google Shape;899;p40"/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900" name="Google Shape;900;p40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2" name="Google Shape;902;p40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40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04" name="Google Shape;904;p40"/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905" name="Google Shape;905;p40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40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" name="Google Shape;907;p40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8" name="Google Shape;908;p40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" name="Google Shape;567;p40">
            <a:extLst>
              <a:ext uri="{FF2B5EF4-FFF2-40B4-BE49-F238E27FC236}">
                <a16:creationId xmlns:a16="http://schemas.microsoft.com/office/drawing/2014/main" id="{3CF7C1AC-EDBA-7C16-5C7A-BF460425108F}"/>
              </a:ext>
            </a:extLst>
          </p:cNvPr>
          <p:cNvSpPr txBox="1">
            <a:spLocks/>
          </p:cNvSpPr>
          <p:nvPr/>
        </p:nvSpPr>
        <p:spPr>
          <a:xfrm>
            <a:off x="0" y="2517700"/>
            <a:ext cx="91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Font typeface="Russo One"/>
              <a:buNone/>
              <a:defRPr sz="5000" b="1" i="0" u="none" strike="noStrike" cap="none">
                <a:solidFill>
                  <a:schemeClr val="accent3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it-IT" sz="2200" dirty="0">
                <a:solidFill>
                  <a:schemeClr val="tx1"/>
                </a:solidFill>
              </a:rPr>
              <a:t>METODI FORMALI PER LA SICUREZZA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32EF62-D972-3F85-16AE-3CFAF832F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681" y="281177"/>
            <a:ext cx="3018263" cy="100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568;p40">
            <a:extLst>
              <a:ext uri="{FF2B5EF4-FFF2-40B4-BE49-F238E27FC236}">
                <a16:creationId xmlns:a16="http://schemas.microsoft.com/office/drawing/2014/main" id="{0DE13B08-0FD9-420B-ECA1-CA7E99BE93C8}"/>
              </a:ext>
            </a:extLst>
          </p:cNvPr>
          <p:cNvSpPr txBox="1">
            <a:spLocks/>
          </p:cNvSpPr>
          <p:nvPr/>
        </p:nvSpPr>
        <p:spPr>
          <a:xfrm>
            <a:off x="2770911" y="4256476"/>
            <a:ext cx="5790900" cy="40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6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pPr marL="0" indent="0" algn="r"/>
            <a:r>
              <a:rPr lang="it-IT" b="1" dirty="0"/>
              <a:t>Laurea Magistrale in Sicurezza Informatica A.A 2024/2025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C95D97BF-1F44-15FD-30EF-9225AF001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DC208DC7-FCF6-B9FB-14A2-4C0180826A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487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REGOLE DI SELEZIONE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855C508A-9C65-B669-D6FA-EA88B2ECCFBB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32862CE1-CB95-CA80-12CE-62DCCB7C2602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C77BCC57-EC1A-06CF-ED08-CB1DDE8C0235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AA32FD4C-B918-9240-A8A1-4B5436BF3DED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84AC3216-1886-BF5A-08FD-793FF234207B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D2BD32FB-8741-0718-B9A7-3A318143B82D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BCA1160D-3A3D-1351-0BDE-476258E2A511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6E42F192-CCBC-08C2-90D8-30BD3E7777FB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9C280C28-A09B-77DF-3C76-E3C3B10B3830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161A9E4E-35DE-8C3C-E7E4-B5FE424D8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97" y="892754"/>
            <a:ext cx="7915593" cy="576902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0D543022-FC78-640F-75EA-0A00DABF5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97" y="1585159"/>
            <a:ext cx="7915593" cy="5113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17B1360-4FC5-6B59-9CC1-8C9100354B68}"/>
                  </a:ext>
                </a:extLst>
              </p:cNvPr>
              <p:cNvSpPr txBox="1"/>
              <p:nvPr/>
            </p:nvSpPr>
            <p:spPr>
              <a:xfrm>
                <a:off x="614197" y="2147663"/>
                <a:ext cx="7915592" cy="160043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marL="139700" algn="just"/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La prima regola stabilisce che per ogni nodo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𝑋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del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grafo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deve essere scelto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esattamente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un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arco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uscente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. La notazione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 dirty="0" err="1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𝑐𝑦𝑐𝑙𝑒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(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 : </m:t>
                    </m:r>
                    <m:r>
                      <a:rPr lang="it-IT" i="1" dirty="0" err="1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𝑒𝑑𝑔𝑒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(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 } </m:t>
                    </m:r>
                  </m:oMath>
                </a14:m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è una </a:t>
                </a:r>
                <a:r>
                  <a:rPr lang="it-IT" b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choice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rule 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che genera tutti i possibili archi uscenti da 𝑋 a partire dai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collegamenti definiti come fatti</a:t>
                </a:r>
              </a:p>
              <a:p>
                <a:pPr marL="139700" algn="just"/>
                <a:endParaRPr lang="it-IT" b="1" i="1" dirty="0">
                  <a:solidFill>
                    <a:schemeClr val="tx1">
                      <a:lumMod val="50000"/>
                    </a:schemeClr>
                  </a:solidFill>
                  <a:latin typeface="Outfit" pitchFamily="50" charset="0"/>
                </a:endParaRPr>
              </a:p>
              <a:p>
                <a:pPr marL="139700" algn="just"/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La regola esprima quindi che “</a:t>
                </a:r>
                <a:r>
                  <a:rPr lang="it-IT" i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Per ogni città X, </a:t>
                </a:r>
                <a:r>
                  <a:rPr lang="it-IT" i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e’</a:t>
                </a:r>
                <a:r>
                  <a:rPr lang="it-IT" i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necessario scegliere esattamente una strada che parte da X verso un'altra </a:t>
                </a:r>
                <a:r>
                  <a:rPr lang="it-IT" i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citta’</a:t>
                </a:r>
                <a:r>
                  <a:rPr lang="it-IT" i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Y, ma è possibile scegliere solo tra le strade che esistono realmente"</a:t>
                </a:r>
                <a:endParaRPr lang="it-IT" b="1" i="1" dirty="0">
                  <a:solidFill>
                    <a:schemeClr val="tx1">
                      <a:lumMod val="50000"/>
                    </a:schemeClr>
                  </a:solidFill>
                  <a:latin typeface="Outfit" pitchFamily="50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17B1360-4FC5-6B59-9CC1-8C9100354B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197" y="2147663"/>
                <a:ext cx="7915592" cy="1600438"/>
              </a:xfrm>
              <a:prstGeom prst="rect">
                <a:avLst/>
              </a:prstGeom>
              <a:blipFill>
                <a:blip r:embed="rId5"/>
                <a:stretch>
                  <a:fillRect t="-760" r="-231" b="-34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38B98E0-01BE-3EDA-1D7B-250E960C9623}"/>
              </a:ext>
            </a:extLst>
          </p:cNvPr>
          <p:cNvSpPr txBox="1"/>
          <p:nvPr/>
        </p:nvSpPr>
        <p:spPr>
          <a:xfrm>
            <a:off x="614197" y="3836539"/>
            <a:ext cx="7915592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La seconda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regola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è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complementare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alla prima e stabilisce che per ogni nodo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𝑌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grafo, deve essere scelto esattamente un arco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entrante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Ogni città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Y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deve essere raggiunta da esattamente una città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X</a:t>
            </a: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18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2385B8E8-AA0C-92C4-F721-09FECB579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39032E88-9229-1E63-F9E3-260779A576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487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REGOLE DI RAGGIUNGIBILITA’</a:t>
            </a:r>
            <a:endParaRPr sz="20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F6D8BA1-02DF-010C-B842-F904D5C48DC9}"/>
              </a:ext>
            </a:extLst>
          </p:cNvPr>
          <p:cNvSpPr txBox="1"/>
          <p:nvPr/>
        </p:nvSpPr>
        <p:spPr>
          <a:xfrm>
            <a:off x="614197" y="2235079"/>
            <a:ext cx="7915592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1) La prima regola di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raggiungibilita’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afferma che un nodo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𝑌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è raggiungibile se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esiste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un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arco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ciclo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parte dal nodo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1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 arriva direttamente 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𝑌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Nel caso in oggetto, questa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regola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da sola marca come raggiungibili solo i vicini diretti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Matera(1)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</a:t>
            </a:r>
            <a:endParaRPr lang="it-IT" b="1" i="1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8668FC0-F091-730A-94EA-9FFC6EF8C212}"/>
              </a:ext>
            </a:extLst>
          </p:cNvPr>
          <p:cNvSpPr txBox="1"/>
          <p:nvPr/>
        </p:nvSpPr>
        <p:spPr>
          <a:xfrm>
            <a:off x="614197" y="3106547"/>
            <a:ext cx="7915592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2) La seconda è una regola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ricorsiva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estende il concetto di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raggiungibilita’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1321325-DE3C-A6C1-44EB-3B88B4C4818A}"/>
              </a:ext>
            </a:extLst>
          </p:cNvPr>
          <p:cNvSpPr txBox="1"/>
          <p:nvPr/>
        </p:nvSpPr>
        <p:spPr>
          <a:xfrm>
            <a:off x="614197" y="3547128"/>
            <a:ext cx="7915592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3) La terza non è una regola, ma bensì una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constraint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(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vincolo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) che elimina le soluzioni indesiderate.  Esprime un vincolo in cui non è ammessa una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soluzione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dove esiste un nodo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Y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non è stato marcato come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raggiungibile</a:t>
            </a: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CCFA5FE-4DCD-3F8D-91A5-30043E8C9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3" y="869105"/>
            <a:ext cx="4562159" cy="130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64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E712C72B-DD1B-5EAD-E3BD-777160413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62079F8A-903F-B9EC-68F1-0D89B5C765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487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OTTIMIZZAZIONE E CALCOLO COSTI TOTALI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1F486533-F2EE-88CE-5DCD-0238EEE82E2D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6B915267-DFFF-3900-6664-D3FDC9A29CEE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513F5D89-DA97-FCE2-27F7-E15B144AA958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45A5808E-EBB8-D180-2834-13ACB7CAC285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4A1583EC-254E-6836-DFB9-95A2DA3DE4D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AB979AF8-AE18-7285-C829-57BAF925BDD9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B267ADE6-2DEB-C11C-D98F-388B062B60A4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212E10CD-483F-8693-33B0-C5BB7D36ECEF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E9C79A38-8470-1F9D-6256-A8C168A2819D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6" name="Immagine 25">
            <a:extLst>
              <a:ext uri="{FF2B5EF4-FFF2-40B4-BE49-F238E27FC236}">
                <a16:creationId xmlns:a16="http://schemas.microsoft.com/office/drawing/2014/main" id="{3EBE85CE-579F-D460-5D99-DA9645B29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4" y="1290701"/>
            <a:ext cx="3974921" cy="907952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D0244022-19B5-1E43-A6A0-630CC987D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81" y="902769"/>
            <a:ext cx="3871814" cy="167816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6D6F6B5F-81A4-6096-43C3-F45567856C71}"/>
              </a:ext>
            </a:extLst>
          </p:cNvPr>
          <p:cNvSpPr txBox="1"/>
          <p:nvPr/>
        </p:nvSpPr>
        <p:spPr>
          <a:xfrm>
            <a:off x="4571994" y="2708673"/>
            <a:ext cx="3974921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minimize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indica al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solver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di trovare soluzioni che minimizzano una certa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quantità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in questo caso la somma dei valori specificati 𝐶 (distanza e batteria). Quindi prende questi costi per tutti gli archi selezionati nel ciclo e cerca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minimizzarne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la somma, trovando così il ciclo con il costo totale più basso.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hamiltoniano</a:t>
            </a: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776D125-D5B1-A2E4-352C-422216EBE4BA}"/>
              </a:ext>
            </a:extLst>
          </p:cNvPr>
          <p:cNvSpPr txBox="1"/>
          <p:nvPr/>
        </p:nvSpPr>
        <p:spPr>
          <a:xfrm>
            <a:off x="313194" y="2708673"/>
            <a:ext cx="3871815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Il costo totale C 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per andare da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X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Y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la somma della distanza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 del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consumo batteria B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L'aggregato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#sum 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calcola sia la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distanza totale 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che il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consumo totale 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di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batteria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percorso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6792E17-13D8-7AA7-851A-03806195B3E9}"/>
              </a:ext>
            </a:extLst>
          </p:cNvPr>
          <p:cNvSpPr txBox="1"/>
          <p:nvPr/>
        </p:nvSpPr>
        <p:spPr>
          <a:xfrm>
            <a:off x="303319" y="3676418"/>
            <a:ext cx="389156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La verifica del ciclo confronta il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numero totale 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di nodi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con il numero di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nodi raggiunti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Se coincidono, il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ciclo hamiltoniano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valido. </a:t>
            </a:r>
          </a:p>
          <a:p>
            <a:pPr marL="139700" algn="just"/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Il vincolo esclude le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soluzioni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con nodi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non raggiunti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111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0DD473ED-7AA3-077D-E85A-76421F203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02DBC32E-2693-53F1-7372-EA47050B9A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7710775" cy="805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</a:t>
            </a:r>
            <a:r>
              <a:rPr lang="it-IT" sz="2000" dirty="0"/>
              <a:t>RISULTATI DELLA CODIFICA ASP DEL TSP: CICLO HAMILTONIANO OTTIMIZZATO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982AF86E-95E2-72A1-77E0-9CE0CBA55890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0B05D537-C7EA-A01D-3EDE-600FCC5F170F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C600FDCB-D12D-7E11-6047-0765741F2E56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AEF53DA6-3A46-E311-4CB9-40E9AB340718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68BAA87F-F7D1-E488-3D03-4FE6F66E290D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80A75C84-CF76-6FB5-9A56-937EAF9A45D0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46A4098C-5932-C1AA-00E4-9A06CEA88671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3455E840-8873-06FB-87B8-61B2DFB8F3FE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603018EE-9131-CE7B-2AE7-1DA13E11B544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Immagine 6">
            <a:extLst>
              <a:ext uri="{FF2B5EF4-FFF2-40B4-BE49-F238E27FC236}">
                <a16:creationId xmlns:a16="http://schemas.microsoft.com/office/drawing/2014/main" id="{70F8E966-CE17-CFC8-5B34-0B388236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91" y="1185890"/>
            <a:ext cx="8172404" cy="18924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FF7D063-4A92-B846-1163-FCB879CDEF11}"/>
                  </a:ext>
                </a:extLst>
              </p:cNvPr>
              <p:cNvSpPr txBox="1"/>
              <p:nvPr/>
            </p:nvSpPr>
            <p:spPr>
              <a:xfrm>
                <a:off x="351891" y="3135989"/>
                <a:ext cx="8172404" cy="14500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Tra le tre soluzioni proposte, Il </a:t>
                </a:r>
                <a:r>
                  <a:rPr lang="it-IT" sz="1400" b="1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ciclo hamiltoniano ottimale</a:t>
                </a:r>
                <a: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trovato è</a:t>
                </a:r>
                <a14:m>
                  <m:oMath xmlns:m="http://schemas.openxmlformats.org/officeDocument/2006/math"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: 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𝑀𝑎𝑡𝑒𝑟𝑎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𝟏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𝑃𝑜𝑚𝑎𝑟𝑖𝑐𝑜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𝟑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𝐺𝑟𝑎𝑠𝑠𝑎𝑛𝑜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𝟔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𝑆𝑎𝑙𝑎𝑛𝑑𝑟𝑎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𝟕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𝐺𝑟𝑜𝑡𝑡𝑜𝑙𝑒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𝟓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𝑀𝑖𝑔𝑙𝑖𝑜𝑛𝑖𝑐𝑜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𝟒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𝑀𝑜𝑛𝑡𝑒𝑠𝑐𝑎𝑔𝑙𝑖𝑜𝑠𝑜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𝟐</m:t>
                        </m:r>
                      </m:e>
                    </m:d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→ </m:t>
                    </m:r>
                    <m:r>
                      <a:rPr lang="it-IT" sz="14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𝑀𝑎𝑡𝑒𝑟𝑎</m:t>
                    </m:r>
                    <m:d>
                      <m:dPr>
                        <m:ctrlP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it-IT" sz="1400" b="1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. </a:t>
                </a:r>
                <a:b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</a:br>
                <a: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Questo ciclo ha un costo totale di </a:t>
                </a:r>
                <a:r>
                  <a:rPr lang="it-IT" sz="1400" b="1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186 unità</a:t>
                </a:r>
                <a: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, che è la somma di: </a:t>
                </a:r>
                <a:br>
                  <a:rPr lang="it-IT" sz="1400" kern="100" dirty="0"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𝑪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𝑫𝒊𝒔𝒕𝒂𝒏𝒛𝒂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𝒕𝒐𝒕𝒂𝒍𝒆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+ 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𝑪𝒐𝒏𝒔𝒖𝒎𝒐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𝒕𝒐𝒕𝒂𝒍𝒆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it-IT" sz="1400" b="1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𝒃𝒂𝒕𝒕𝒆𝒓𝒊𝒂</m:t>
                      </m:r>
                      <m:r>
                        <a:rPr lang="it-IT" sz="1400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it-IT" sz="1400" kern="1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𝐶</m:t>
                      </m:r>
                      <m:r>
                        <a:rPr lang="it-IT" sz="1400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=105 +81= 186</m:t>
                      </m:r>
                    </m:oMath>
                  </m:oMathPara>
                </a14:m>
                <a:endParaRPr lang="it-IT" sz="1400" kern="1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FF7D063-4A92-B846-1163-FCB879CDEF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891" y="3135989"/>
                <a:ext cx="8172404" cy="1450077"/>
              </a:xfrm>
              <a:prstGeom prst="rect">
                <a:avLst/>
              </a:prstGeom>
              <a:blipFill>
                <a:blip r:embed="rId4"/>
                <a:stretch>
                  <a:fillRect l="-224" t="-420" r="-22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e 9">
            <a:extLst>
              <a:ext uri="{FF2B5EF4-FFF2-40B4-BE49-F238E27FC236}">
                <a16:creationId xmlns:a16="http://schemas.microsoft.com/office/drawing/2014/main" id="{0D0F95F3-5DF8-566C-3561-3E6682796C64}"/>
              </a:ext>
            </a:extLst>
          </p:cNvPr>
          <p:cNvSpPr/>
          <p:nvPr/>
        </p:nvSpPr>
        <p:spPr>
          <a:xfrm>
            <a:off x="132080" y="2477130"/>
            <a:ext cx="1859280" cy="525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0388B4CA-F252-A9AC-CC4E-A4F0EEF23BF1}"/>
              </a:ext>
            </a:extLst>
          </p:cNvPr>
          <p:cNvSpPr/>
          <p:nvPr/>
        </p:nvSpPr>
        <p:spPr>
          <a:xfrm>
            <a:off x="5531038" y="2477130"/>
            <a:ext cx="2556156" cy="4643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752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343E70C6-A7C6-73DD-328A-4AEF87497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DC8B7CA4-F1ED-80AA-79DE-051F7FA93D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7710775" cy="805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</a:t>
            </a:r>
            <a:r>
              <a:rPr lang="it-IT" sz="2000" dirty="0"/>
              <a:t>RISULTATI DELLA CODIFICA ASP DEL TSP: CICLO HAMILTONIANO OTTIMIZZATO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B15C5DE3-623E-D9AD-D2A7-A9AB50CC4484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9A0389AD-E12F-A548-1F24-01F98B344F39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7028D8F2-2907-78B9-7BAD-9D5657457B10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CB3967C4-1D20-55AC-6C17-8A54D3695E99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23583728-EB40-9656-4B7D-0F11EB11E8B8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A66F2783-BEA6-0360-0CC1-16022DA2A43B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FAB8DB7F-014F-7E13-3955-9D7FF42CA6D1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B7C6B76D-07C0-0779-6817-CCA032435278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EE1D1953-8526-3446-D28D-7FC436D357C3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" name="Immagine 7">
            <a:extLst>
              <a:ext uri="{FF2B5EF4-FFF2-40B4-BE49-F238E27FC236}">
                <a16:creationId xmlns:a16="http://schemas.microsoft.com/office/drawing/2014/main" id="{E828A33C-CE2A-58E5-7EE2-6EA56D29F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16" y="1289443"/>
            <a:ext cx="7259572" cy="336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9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>
          <a:extLst>
            <a:ext uri="{FF2B5EF4-FFF2-40B4-BE49-F238E27FC236}">
              <a16:creationId xmlns:a16="http://schemas.microsoft.com/office/drawing/2014/main" id="{8CE98FD6-B055-1591-C915-533BA9D9C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4">
            <a:extLst>
              <a:ext uri="{FF2B5EF4-FFF2-40B4-BE49-F238E27FC236}">
                <a16:creationId xmlns:a16="http://schemas.microsoft.com/office/drawing/2014/main" id="{CA90025F-3DE5-F181-329E-D79577883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53" y="1767209"/>
            <a:ext cx="540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 2</a:t>
            </a:r>
            <a:endParaRPr dirty="0"/>
          </a:p>
        </p:txBody>
      </p:sp>
      <p:sp>
        <p:nvSpPr>
          <p:cNvPr id="1018" name="Google Shape;1018;p44">
            <a:extLst>
              <a:ext uri="{FF2B5EF4-FFF2-40B4-BE49-F238E27FC236}">
                <a16:creationId xmlns:a16="http://schemas.microsoft.com/office/drawing/2014/main" id="{F92CA839-3FC6-55DD-B60D-085E4D1A13F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1027" y="2542397"/>
            <a:ext cx="5463433" cy="1616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Modellare in LTL/CTL le varie manovre del drone: decollo, atterraggio, hovering (stazionamento su una posizione per, ad es., attendere di poter atterrare o consegnare il pacco), consegna. Si richiede di considerare almeno un caso di non soddisfacimento delle proprietà implementate.</a:t>
            </a:r>
            <a:endParaRPr lang="en-US" dirty="0"/>
          </a:p>
        </p:txBody>
      </p:sp>
      <p:sp>
        <p:nvSpPr>
          <p:cNvPr id="1019" name="Google Shape;1019;p44">
            <a:extLst>
              <a:ext uri="{FF2B5EF4-FFF2-40B4-BE49-F238E27FC236}">
                <a16:creationId xmlns:a16="http://schemas.microsoft.com/office/drawing/2014/main" id="{0EDB4120-814A-54EC-C02F-8C1EA35F82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942483"/>
            <a:ext cx="1797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075" name="Google Shape;1075;p44">
            <a:extLst>
              <a:ext uri="{FF2B5EF4-FFF2-40B4-BE49-F238E27FC236}">
                <a16:creationId xmlns:a16="http://schemas.microsoft.com/office/drawing/2014/main" id="{85AA5552-0498-A1D5-1B0D-2A83243B7233}"/>
              </a:ext>
            </a:extLst>
          </p:cNvPr>
          <p:cNvGrpSpPr/>
          <p:nvPr/>
        </p:nvGrpSpPr>
        <p:grpSpPr>
          <a:xfrm>
            <a:off x="5724841" y="921635"/>
            <a:ext cx="3042635" cy="1812471"/>
            <a:chOff x="3024078" y="1987423"/>
            <a:chExt cx="3101881" cy="1847763"/>
          </a:xfrm>
        </p:grpSpPr>
        <p:grpSp>
          <p:nvGrpSpPr>
            <p:cNvPr id="1076" name="Google Shape;1076;p44">
              <a:extLst>
                <a:ext uri="{FF2B5EF4-FFF2-40B4-BE49-F238E27FC236}">
                  <a16:creationId xmlns:a16="http://schemas.microsoft.com/office/drawing/2014/main" id="{B7312183-1436-1EE9-A2B6-0197E35918D3}"/>
                </a:ext>
              </a:extLst>
            </p:cNvPr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1077" name="Google Shape;1077;p44">
                <a:extLst>
                  <a:ext uri="{FF2B5EF4-FFF2-40B4-BE49-F238E27FC236}">
                    <a16:creationId xmlns:a16="http://schemas.microsoft.com/office/drawing/2014/main" id="{D9796C94-B67B-A4DB-DED1-4260BB244AB2}"/>
                  </a:ext>
                </a:extLst>
              </p:cNvPr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1078" name="Google Shape;1078;p44">
                  <a:extLst>
                    <a:ext uri="{FF2B5EF4-FFF2-40B4-BE49-F238E27FC236}">
                      <a16:creationId xmlns:a16="http://schemas.microsoft.com/office/drawing/2014/main" id="{168BBA00-3FFA-C89B-59DB-ED40CEF88B02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44">
                  <a:extLst>
                    <a:ext uri="{FF2B5EF4-FFF2-40B4-BE49-F238E27FC236}">
                      <a16:creationId xmlns:a16="http://schemas.microsoft.com/office/drawing/2014/main" id="{FDEDF737-5FD2-A2E4-135C-3C87B53DD463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44">
                  <a:extLst>
                    <a:ext uri="{FF2B5EF4-FFF2-40B4-BE49-F238E27FC236}">
                      <a16:creationId xmlns:a16="http://schemas.microsoft.com/office/drawing/2014/main" id="{E73857E3-4A0B-EF60-97D9-12D3228920B3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44">
                  <a:extLst>
                    <a:ext uri="{FF2B5EF4-FFF2-40B4-BE49-F238E27FC236}">
                      <a16:creationId xmlns:a16="http://schemas.microsoft.com/office/drawing/2014/main" id="{31238141-1EFC-C801-468C-712F2CBAC56A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44">
                  <a:extLst>
                    <a:ext uri="{FF2B5EF4-FFF2-40B4-BE49-F238E27FC236}">
                      <a16:creationId xmlns:a16="http://schemas.microsoft.com/office/drawing/2014/main" id="{51A37C68-DA3E-EEB0-B7EE-FD37A805BDED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44">
                  <a:extLst>
                    <a:ext uri="{FF2B5EF4-FFF2-40B4-BE49-F238E27FC236}">
                      <a16:creationId xmlns:a16="http://schemas.microsoft.com/office/drawing/2014/main" id="{B3D684FE-5BC6-4552-24A8-D590FD9D7EA3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4" name="Google Shape;1084;p44">
                <a:extLst>
                  <a:ext uri="{FF2B5EF4-FFF2-40B4-BE49-F238E27FC236}">
                    <a16:creationId xmlns:a16="http://schemas.microsoft.com/office/drawing/2014/main" id="{FE75FB19-950A-3681-44A4-A212BEA77ABF}"/>
                  </a:ext>
                </a:extLst>
              </p:cNvPr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1085" name="Google Shape;1085;p44">
                  <a:extLst>
                    <a:ext uri="{FF2B5EF4-FFF2-40B4-BE49-F238E27FC236}">
                      <a16:creationId xmlns:a16="http://schemas.microsoft.com/office/drawing/2014/main" id="{B19952FF-EDB9-9969-A3B2-A606FA6E9D42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44">
                  <a:extLst>
                    <a:ext uri="{FF2B5EF4-FFF2-40B4-BE49-F238E27FC236}">
                      <a16:creationId xmlns:a16="http://schemas.microsoft.com/office/drawing/2014/main" id="{48354A3A-1D3B-716E-C933-3FCDB69C0B0E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44">
                  <a:extLst>
                    <a:ext uri="{FF2B5EF4-FFF2-40B4-BE49-F238E27FC236}">
                      <a16:creationId xmlns:a16="http://schemas.microsoft.com/office/drawing/2014/main" id="{7898B18F-5A37-8CA7-DB07-A87F1785789B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44">
                  <a:extLst>
                    <a:ext uri="{FF2B5EF4-FFF2-40B4-BE49-F238E27FC236}">
                      <a16:creationId xmlns:a16="http://schemas.microsoft.com/office/drawing/2014/main" id="{0545B91A-D9F4-1A06-5A66-A1B95B43D539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44">
                  <a:extLst>
                    <a:ext uri="{FF2B5EF4-FFF2-40B4-BE49-F238E27FC236}">
                      <a16:creationId xmlns:a16="http://schemas.microsoft.com/office/drawing/2014/main" id="{05DA5D62-3A20-E850-8C85-21A0EE3E9648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44">
                  <a:extLst>
                    <a:ext uri="{FF2B5EF4-FFF2-40B4-BE49-F238E27FC236}">
                      <a16:creationId xmlns:a16="http://schemas.microsoft.com/office/drawing/2014/main" id="{EC9BDB1E-4CFA-4318-286E-60C54CF774F7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91" name="Google Shape;1091;p44">
                <a:extLst>
                  <a:ext uri="{FF2B5EF4-FFF2-40B4-BE49-F238E27FC236}">
                    <a16:creationId xmlns:a16="http://schemas.microsoft.com/office/drawing/2014/main" id="{6D428814-A2C3-332F-872C-AE3FF44E1A1F}"/>
                  </a:ext>
                </a:extLst>
              </p:cNvPr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4">
                <a:extLst>
                  <a:ext uri="{FF2B5EF4-FFF2-40B4-BE49-F238E27FC236}">
                    <a16:creationId xmlns:a16="http://schemas.microsoft.com/office/drawing/2014/main" id="{05A6CEBF-52FA-BF87-48FE-5EA32EC95CCC}"/>
                  </a:ext>
                </a:extLst>
              </p:cNvPr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4">
                <a:extLst>
                  <a:ext uri="{FF2B5EF4-FFF2-40B4-BE49-F238E27FC236}">
                    <a16:creationId xmlns:a16="http://schemas.microsoft.com/office/drawing/2014/main" id="{6FEEB4EA-C581-9C18-CA03-DDD084A600C7}"/>
                  </a:ext>
                </a:extLst>
              </p:cNvPr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4">
                <a:extLst>
                  <a:ext uri="{FF2B5EF4-FFF2-40B4-BE49-F238E27FC236}">
                    <a16:creationId xmlns:a16="http://schemas.microsoft.com/office/drawing/2014/main" id="{B26B53DA-62EA-A711-C411-DC03D95BC73C}"/>
                  </a:ext>
                </a:extLst>
              </p:cNvPr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4">
                <a:extLst>
                  <a:ext uri="{FF2B5EF4-FFF2-40B4-BE49-F238E27FC236}">
                    <a16:creationId xmlns:a16="http://schemas.microsoft.com/office/drawing/2014/main" id="{8A359F25-0A72-327E-3BB7-0BF2488D76AE}"/>
                  </a:ext>
                </a:extLst>
              </p:cNvPr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4">
                <a:extLst>
                  <a:ext uri="{FF2B5EF4-FFF2-40B4-BE49-F238E27FC236}">
                    <a16:creationId xmlns:a16="http://schemas.microsoft.com/office/drawing/2014/main" id="{CC7E00B5-9FB7-A657-58BC-98800E4605AC}"/>
                  </a:ext>
                </a:extLst>
              </p:cNvPr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4">
                <a:extLst>
                  <a:ext uri="{FF2B5EF4-FFF2-40B4-BE49-F238E27FC236}">
                    <a16:creationId xmlns:a16="http://schemas.microsoft.com/office/drawing/2014/main" id="{6641A086-6780-812E-9FAD-EB81E6DE6F40}"/>
                  </a:ext>
                </a:extLst>
              </p:cNvPr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4">
                <a:extLst>
                  <a:ext uri="{FF2B5EF4-FFF2-40B4-BE49-F238E27FC236}">
                    <a16:creationId xmlns:a16="http://schemas.microsoft.com/office/drawing/2014/main" id="{B1AC3024-6681-D7DB-B112-8099438B98B2}"/>
                  </a:ext>
                </a:extLst>
              </p:cNvPr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4">
                <a:extLst>
                  <a:ext uri="{FF2B5EF4-FFF2-40B4-BE49-F238E27FC236}">
                    <a16:creationId xmlns:a16="http://schemas.microsoft.com/office/drawing/2014/main" id="{2A8ECD06-43DE-BC88-2065-8A15328D6FB8}"/>
                  </a:ext>
                </a:extLst>
              </p:cNvPr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4">
                <a:extLst>
                  <a:ext uri="{FF2B5EF4-FFF2-40B4-BE49-F238E27FC236}">
                    <a16:creationId xmlns:a16="http://schemas.microsoft.com/office/drawing/2014/main" id="{7204946D-CEEA-3C0D-2396-38FF3C641714}"/>
                  </a:ext>
                </a:extLst>
              </p:cNvPr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4">
                <a:extLst>
                  <a:ext uri="{FF2B5EF4-FFF2-40B4-BE49-F238E27FC236}">
                    <a16:creationId xmlns:a16="http://schemas.microsoft.com/office/drawing/2014/main" id="{BA3EE8EF-70F1-78B8-C9AD-F500A1FB20DB}"/>
                  </a:ext>
                </a:extLst>
              </p:cNvPr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4">
                <a:extLst>
                  <a:ext uri="{FF2B5EF4-FFF2-40B4-BE49-F238E27FC236}">
                    <a16:creationId xmlns:a16="http://schemas.microsoft.com/office/drawing/2014/main" id="{CBF91D69-1AA0-854F-6DA7-7BF88F631C6C}"/>
                  </a:ext>
                </a:extLst>
              </p:cNvPr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4">
                <a:extLst>
                  <a:ext uri="{FF2B5EF4-FFF2-40B4-BE49-F238E27FC236}">
                    <a16:creationId xmlns:a16="http://schemas.microsoft.com/office/drawing/2014/main" id="{C87A2A53-8A8C-188C-84F0-A0F6847AB636}"/>
                  </a:ext>
                </a:extLst>
              </p:cNvPr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4">
                <a:extLst>
                  <a:ext uri="{FF2B5EF4-FFF2-40B4-BE49-F238E27FC236}">
                    <a16:creationId xmlns:a16="http://schemas.microsoft.com/office/drawing/2014/main" id="{8C26F9DA-245F-D5E0-1D07-3E476AF0D4E2}"/>
                  </a:ext>
                </a:extLst>
              </p:cNvPr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4">
                <a:extLst>
                  <a:ext uri="{FF2B5EF4-FFF2-40B4-BE49-F238E27FC236}">
                    <a16:creationId xmlns:a16="http://schemas.microsoft.com/office/drawing/2014/main" id="{9F77AADD-EF77-A764-B031-B27A8C7C89BE}"/>
                  </a:ext>
                </a:extLst>
              </p:cNvPr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4">
                <a:extLst>
                  <a:ext uri="{FF2B5EF4-FFF2-40B4-BE49-F238E27FC236}">
                    <a16:creationId xmlns:a16="http://schemas.microsoft.com/office/drawing/2014/main" id="{118E75F0-EC02-E84D-8BE3-9006CE9DB561}"/>
                  </a:ext>
                </a:extLst>
              </p:cNvPr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4">
                <a:extLst>
                  <a:ext uri="{FF2B5EF4-FFF2-40B4-BE49-F238E27FC236}">
                    <a16:creationId xmlns:a16="http://schemas.microsoft.com/office/drawing/2014/main" id="{07454F08-A3DA-2E51-05DD-087D778406A9}"/>
                  </a:ext>
                </a:extLst>
              </p:cNvPr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4">
                <a:extLst>
                  <a:ext uri="{FF2B5EF4-FFF2-40B4-BE49-F238E27FC236}">
                    <a16:creationId xmlns:a16="http://schemas.microsoft.com/office/drawing/2014/main" id="{2ED66ACF-F9B7-55A4-8B80-6A96AE9764CE}"/>
                  </a:ext>
                </a:extLst>
              </p:cNvPr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4">
                <a:extLst>
                  <a:ext uri="{FF2B5EF4-FFF2-40B4-BE49-F238E27FC236}">
                    <a16:creationId xmlns:a16="http://schemas.microsoft.com/office/drawing/2014/main" id="{25ABFF79-FC73-0F3F-8366-F85DA7535EF4}"/>
                  </a:ext>
                </a:extLst>
              </p:cNvPr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4">
                <a:extLst>
                  <a:ext uri="{FF2B5EF4-FFF2-40B4-BE49-F238E27FC236}">
                    <a16:creationId xmlns:a16="http://schemas.microsoft.com/office/drawing/2014/main" id="{C10AE5E6-1543-E738-3993-5CD7310E3BD4}"/>
                  </a:ext>
                </a:extLst>
              </p:cNvPr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4">
                <a:extLst>
                  <a:ext uri="{FF2B5EF4-FFF2-40B4-BE49-F238E27FC236}">
                    <a16:creationId xmlns:a16="http://schemas.microsoft.com/office/drawing/2014/main" id="{CF325A65-3310-345F-4092-521A985E20B4}"/>
                  </a:ext>
                </a:extLst>
              </p:cNvPr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4">
                <a:extLst>
                  <a:ext uri="{FF2B5EF4-FFF2-40B4-BE49-F238E27FC236}">
                    <a16:creationId xmlns:a16="http://schemas.microsoft.com/office/drawing/2014/main" id="{DAB8D39B-79D6-B181-3EAB-C327E3C534DD}"/>
                  </a:ext>
                </a:extLst>
              </p:cNvPr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4">
                <a:extLst>
                  <a:ext uri="{FF2B5EF4-FFF2-40B4-BE49-F238E27FC236}">
                    <a16:creationId xmlns:a16="http://schemas.microsoft.com/office/drawing/2014/main" id="{3BDE3344-C25E-9043-F218-8DB64B6728DB}"/>
                  </a:ext>
                </a:extLst>
              </p:cNvPr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4">
                <a:extLst>
                  <a:ext uri="{FF2B5EF4-FFF2-40B4-BE49-F238E27FC236}">
                    <a16:creationId xmlns:a16="http://schemas.microsoft.com/office/drawing/2014/main" id="{AD163D59-2FFC-5816-FD6C-5CEB4E06B634}"/>
                  </a:ext>
                </a:extLst>
              </p:cNvPr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4">
                <a:extLst>
                  <a:ext uri="{FF2B5EF4-FFF2-40B4-BE49-F238E27FC236}">
                    <a16:creationId xmlns:a16="http://schemas.microsoft.com/office/drawing/2014/main" id="{66DCAD06-947D-65A7-8576-29EA5CDBE9C1}"/>
                  </a:ext>
                </a:extLst>
              </p:cNvPr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4">
                <a:extLst>
                  <a:ext uri="{FF2B5EF4-FFF2-40B4-BE49-F238E27FC236}">
                    <a16:creationId xmlns:a16="http://schemas.microsoft.com/office/drawing/2014/main" id="{80BE5721-6FDA-EC0D-54A8-D70334AD31F2}"/>
                  </a:ext>
                </a:extLst>
              </p:cNvPr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4">
                <a:extLst>
                  <a:ext uri="{FF2B5EF4-FFF2-40B4-BE49-F238E27FC236}">
                    <a16:creationId xmlns:a16="http://schemas.microsoft.com/office/drawing/2014/main" id="{2B8A2EBF-F4D1-34DC-44F3-963060AD774D}"/>
                  </a:ext>
                </a:extLst>
              </p:cNvPr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4">
                <a:extLst>
                  <a:ext uri="{FF2B5EF4-FFF2-40B4-BE49-F238E27FC236}">
                    <a16:creationId xmlns:a16="http://schemas.microsoft.com/office/drawing/2014/main" id="{366F158C-BE73-A161-3D8D-EF212D26A843}"/>
                  </a:ext>
                </a:extLst>
              </p:cNvPr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4">
                <a:extLst>
                  <a:ext uri="{FF2B5EF4-FFF2-40B4-BE49-F238E27FC236}">
                    <a16:creationId xmlns:a16="http://schemas.microsoft.com/office/drawing/2014/main" id="{BED4FBE2-EC78-8187-E61C-84E0BF22EC9F}"/>
                  </a:ext>
                </a:extLst>
              </p:cNvPr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4">
                <a:extLst>
                  <a:ext uri="{FF2B5EF4-FFF2-40B4-BE49-F238E27FC236}">
                    <a16:creationId xmlns:a16="http://schemas.microsoft.com/office/drawing/2014/main" id="{D0D06D8E-FDB2-9484-16D3-8973FBFD60D0}"/>
                  </a:ext>
                </a:extLst>
              </p:cNvPr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4">
                <a:extLst>
                  <a:ext uri="{FF2B5EF4-FFF2-40B4-BE49-F238E27FC236}">
                    <a16:creationId xmlns:a16="http://schemas.microsoft.com/office/drawing/2014/main" id="{CA201129-1EDC-063A-C6A6-9686F8FE17D7}"/>
                  </a:ext>
                </a:extLst>
              </p:cNvPr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4">
                <a:extLst>
                  <a:ext uri="{FF2B5EF4-FFF2-40B4-BE49-F238E27FC236}">
                    <a16:creationId xmlns:a16="http://schemas.microsoft.com/office/drawing/2014/main" id="{923222FA-183E-80FC-1438-54FDCC6641E1}"/>
                  </a:ext>
                </a:extLst>
              </p:cNvPr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4">
                <a:extLst>
                  <a:ext uri="{FF2B5EF4-FFF2-40B4-BE49-F238E27FC236}">
                    <a16:creationId xmlns:a16="http://schemas.microsoft.com/office/drawing/2014/main" id="{4EBE492F-1886-FE46-4A95-F5D463747769}"/>
                  </a:ext>
                </a:extLst>
              </p:cNvPr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4">
                <a:extLst>
                  <a:ext uri="{FF2B5EF4-FFF2-40B4-BE49-F238E27FC236}">
                    <a16:creationId xmlns:a16="http://schemas.microsoft.com/office/drawing/2014/main" id="{74A3C802-BD8D-DF11-4DA2-97D38988AF73}"/>
                  </a:ext>
                </a:extLst>
              </p:cNvPr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4">
                <a:extLst>
                  <a:ext uri="{FF2B5EF4-FFF2-40B4-BE49-F238E27FC236}">
                    <a16:creationId xmlns:a16="http://schemas.microsoft.com/office/drawing/2014/main" id="{58E6B614-D6C2-047F-B063-FE7A545DD1D6}"/>
                  </a:ext>
                </a:extLst>
              </p:cNvPr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4">
                <a:extLst>
                  <a:ext uri="{FF2B5EF4-FFF2-40B4-BE49-F238E27FC236}">
                    <a16:creationId xmlns:a16="http://schemas.microsoft.com/office/drawing/2014/main" id="{B6829C23-CD06-8072-DC05-63EE6239AE01}"/>
                  </a:ext>
                </a:extLst>
              </p:cNvPr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4">
                <a:extLst>
                  <a:ext uri="{FF2B5EF4-FFF2-40B4-BE49-F238E27FC236}">
                    <a16:creationId xmlns:a16="http://schemas.microsoft.com/office/drawing/2014/main" id="{8289D4DD-26DB-F2C3-4237-D3EAA10DF02A}"/>
                  </a:ext>
                </a:extLst>
              </p:cNvPr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4">
                <a:extLst>
                  <a:ext uri="{FF2B5EF4-FFF2-40B4-BE49-F238E27FC236}">
                    <a16:creationId xmlns:a16="http://schemas.microsoft.com/office/drawing/2014/main" id="{F3E7787B-F824-5B6A-D350-8C3E92679855}"/>
                  </a:ext>
                </a:extLst>
              </p:cNvPr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4">
                <a:extLst>
                  <a:ext uri="{FF2B5EF4-FFF2-40B4-BE49-F238E27FC236}">
                    <a16:creationId xmlns:a16="http://schemas.microsoft.com/office/drawing/2014/main" id="{72265832-7162-1947-DEA5-B62D2085650F}"/>
                  </a:ext>
                </a:extLst>
              </p:cNvPr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4">
                <a:extLst>
                  <a:ext uri="{FF2B5EF4-FFF2-40B4-BE49-F238E27FC236}">
                    <a16:creationId xmlns:a16="http://schemas.microsoft.com/office/drawing/2014/main" id="{70C516D0-685D-8562-26FA-2956D935DCBA}"/>
                  </a:ext>
                </a:extLst>
              </p:cNvPr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4">
                <a:extLst>
                  <a:ext uri="{FF2B5EF4-FFF2-40B4-BE49-F238E27FC236}">
                    <a16:creationId xmlns:a16="http://schemas.microsoft.com/office/drawing/2014/main" id="{318301DB-D04A-7C51-1950-91BB5F290272}"/>
                  </a:ext>
                </a:extLst>
              </p:cNvPr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4">
                <a:extLst>
                  <a:ext uri="{FF2B5EF4-FFF2-40B4-BE49-F238E27FC236}">
                    <a16:creationId xmlns:a16="http://schemas.microsoft.com/office/drawing/2014/main" id="{12AE706C-CE28-014E-943D-305480207E6B}"/>
                  </a:ext>
                </a:extLst>
              </p:cNvPr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4">
                <a:extLst>
                  <a:ext uri="{FF2B5EF4-FFF2-40B4-BE49-F238E27FC236}">
                    <a16:creationId xmlns:a16="http://schemas.microsoft.com/office/drawing/2014/main" id="{51F9F567-17E0-EF21-DE17-A67ACFE29799}"/>
                  </a:ext>
                </a:extLst>
              </p:cNvPr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>
                <a:extLst>
                  <a:ext uri="{FF2B5EF4-FFF2-40B4-BE49-F238E27FC236}">
                    <a16:creationId xmlns:a16="http://schemas.microsoft.com/office/drawing/2014/main" id="{7B0FF096-C9B7-DC3A-CB7C-7044C0DDECC7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4">
                <a:extLst>
                  <a:ext uri="{FF2B5EF4-FFF2-40B4-BE49-F238E27FC236}">
                    <a16:creationId xmlns:a16="http://schemas.microsoft.com/office/drawing/2014/main" id="{204782EC-19F3-5D28-A791-0CDF715DA17D}"/>
                  </a:ext>
                </a:extLst>
              </p:cNvPr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4">
                <a:extLst>
                  <a:ext uri="{FF2B5EF4-FFF2-40B4-BE49-F238E27FC236}">
                    <a16:creationId xmlns:a16="http://schemas.microsoft.com/office/drawing/2014/main" id="{A4F9256A-E155-1F70-6751-F5C695F620FA}"/>
                  </a:ext>
                </a:extLst>
              </p:cNvPr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4">
                <a:extLst>
                  <a:ext uri="{FF2B5EF4-FFF2-40B4-BE49-F238E27FC236}">
                    <a16:creationId xmlns:a16="http://schemas.microsoft.com/office/drawing/2014/main" id="{3C60411F-1B0D-6275-CA2F-14A37CEC0595}"/>
                  </a:ext>
                </a:extLst>
              </p:cNvPr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4">
                <a:extLst>
                  <a:ext uri="{FF2B5EF4-FFF2-40B4-BE49-F238E27FC236}">
                    <a16:creationId xmlns:a16="http://schemas.microsoft.com/office/drawing/2014/main" id="{E71411D3-2957-46F9-B255-12E16E29C89C}"/>
                  </a:ext>
                </a:extLst>
              </p:cNvPr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4">
                <a:extLst>
                  <a:ext uri="{FF2B5EF4-FFF2-40B4-BE49-F238E27FC236}">
                    <a16:creationId xmlns:a16="http://schemas.microsoft.com/office/drawing/2014/main" id="{F11D7173-E444-EE7E-E06E-260F59B85347}"/>
                  </a:ext>
                </a:extLst>
              </p:cNvPr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4">
                <a:extLst>
                  <a:ext uri="{FF2B5EF4-FFF2-40B4-BE49-F238E27FC236}">
                    <a16:creationId xmlns:a16="http://schemas.microsoft.com/office/drawing/2014/main" id="{B9C3742F-64A0-5C31-39C1-ECB085EACDDE}"/>
                  </a:ext>
                </a:extLst>
              </p:cNvPr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4">
                <a:extLst>
                  <a:ext uri="{FF2B5EF4-FFF2-40B4-BE49-F238E27FC236}">
                    <a16:creationId xmlns:a16="http://schemas.microsoft.com/office/drawing/2014/main" id="{5D8A03C5-8F5C-A562-4B54-EC3B0F352643}"/>
                  </a:ext>
                </a:extLst>
              </p:cNvPr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4">
                <a:extLst>
                  <a:ext uri="{FF2B5EF4-FFF2-40B4-BE49-F238E27FC236}">
                    <a16:creationId xmlns:a16="http://schemas.microsoft.com/office/drawing/2014/main" id="{4B1BC896-24CB-1683-6C11-74E921C53C9F}"/>
                  </a:ext>
                </a:extLst>
              </p:cNvPr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4">
                <a:extLst>
                  <a:ext uri="{FF2B5EF4-FFF2-40B4-BE49-F238E27FC236}">
                    <a16:creationId xmlns:a16="http://schemas.microsoft.com/office/drawing/2014/main" id="{5FF6801B-9735-5294-D2B0-398ECEC96AD8}"/>
                  </a:ext>
                </a:extLst>
              </p:cNvPr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4">
                <a:extLst>
                  <a:ext uri="{FF2B5EF4-FFF2-40B4-BE49-F238E27FC236}">
                    <a16:creationId xmlns:a16="http://schemas.microsoft.com/office/drawing/2014/main" id="{A9575D42-F66E-7D54-954F-471770837227}"/>
                  </a:ext>
                </a:extLst>
              </p:cNvPr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4">
                <a:extLst>
                  <a:ext uri="{FF2B5EF4-FFF2-40B4-BE49-F238E27FC236}">
                    <a16:creationId xmlns:a16="http://schemas.microsoft.com/office/drawing/2014/main" id="{72504DC4-4514-499E-0FC8-640F07E96C59}"/>
                  </a:ext>
                </a:extLst>
              </p:cNvPr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4">
                <a:extLst>
                  <a:ext uri="{FF2B5EF4-FFF2-40B4-BE49-F238E27FC236}">
                    <a16:creationId xmlns:a16="http://schemas.microsoft.com/office/drawing/2014/main" id="{559EBEE9-0556-1E94-361E-92C5A18795DE}"/>
                  </a:ext>
                </a:extLst>
              </p:cNvPr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4">
                <a:extLst>
                  <a:ext uri="{FF2B5EF4-FFF2-40B4-BE49-F238E27FC236}">
                    <a16:creationId xmlns:a16="http://schemas.microsoft.com/office/drawing/2014/main" id="{C9BDADB9-E8D6-D97F-6647-5AB00833E0DF}"/>
                  </a:ext>
                </a:extLst>
              </p:cNvPr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4">
                <a:extLst>
                  <a:ext uri="{FF2B5EF4-FFF2-40B4-BE49-F238E27FC236}">
                    <a16:creationId xmlns:a16="http://schemas.microsoft.com/office/drawing/2014/main" id="{2300D7C9-B19B-26C1-C8B6-872127642C0D}"/>
                  </a:ext>
                </a:extLst>
              </p:cNvPr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4">
                <a:extLst>
                  <a:ext uri="{FF2B5EF4-FFF2-40B4-BE49-F238E27FC236}">
                    <a16:creationId xmlns:a16="http://schemas.microsoft.com/office/drawing/2014/main" id="{A3241B48-8222-AEF4-4DEC-4E63C67F458E}"/>
                  </a:ext>
                </a:extLst>
              </p:cNvPr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4">
                <a:extLst>
                  <a:ext uri="{FF2B5EF4-FFF2-40B4-BE49-F238E27FC236}">
                    <a16:creationId xmlns:a16="http://schemas.microsoft.com/office/drawing/2014/main" id="{F2C6FCD2-3A2E-491C-C7E8-B44B87DF5B2A}"/>
                  </a:ext>
                </a:extLst>
              </p:cNvPr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4">
                <a:extLst>
                  <a:ext uri="{FF2B5EF4-FFF2-40B4-BE49-F238E27FC236}">
                    <a16:creationId xmlns:a16="http://schemas.microsoft.com/office/drawing/2014/main" id="{27984D26-5590-3409-C687-92925DF8E93B}"/>
                  </a:ext>
                </a:extLst>
              </p:cNvPr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4">
                <a:extLst>
                  <a:ext uri="{FF2B5EF4-FFF2-40B4-BE49-F238E27FC236}">
                    <a16:creationId xmlns:a16="http://schemas.microsoft.com/office/drawing/2014/main" id="{22BCE5E0-126A-19C1-DBE6-4CB663196523}"/>
                  </a:ext>
                </a:extLst>
              </p:cNvPr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4">
                <a:extLst>
                  <a:ext uri="{FF2B5EF4-FFF2-40B4-BE49-F238E27FC236}">
                    <a16:creationId xmlns:a16="http://schemas.microsoft.com/office/drawing/2014/main" id="{C6A6FC23-CCD2-2502-8F6B-F91FC018D18C}"/>
                  </a:ext>
                </a:extLst>
              </p:cNvPr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4">
                <a:extLst>
                  <a:ext uri="{FF2B5EF4-FFF2-40B4-BE49-F238E27FC236}">
                    <a16:creationId xmlns:a16="http://schemas.microsoft.com/office/drawing/2014/main" id="{6CD51CA5-3D13-5589-106E-D873174C2300}"/>
                  </a:ext>
                </a:extLst>
              </p:cNvPr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4">
                <a:extLst>
                  <a:ext uri="{FF2B5EF4-FFF2-40B4-BE49-F238E27FC236}">
                    <a16:creationId xmlns:a16="http://schemas.microsoft.com/office/drawing/2014/main" id="{B00D0AB2-B4B5-1344-90B6-20A5A361EB35}"/>
                  </a:ext>
                </a:extLst>
              </p:cNvPr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4">
                <a:extLst>
                  <a:ext uri="{FF2B5EF4-FFF2-40B4-BE49-F238E27FC236}">
                    <a16:creationId xmlns:a16="http://schemas.microsoft.com/office/drawing/2014/main" id="{67EB84D1-7F35-0B25-96A6-6B0C1D5BED05}"/>
                  </a:ext>
                </a:extLst>
              </p:cNvPr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4">
                <a:extLst>
                  <a:ext uri="{FF2B5EF4-FFF2-40B4-BE49-F238E27FC236}">
                    <a16:creationId xmlns:a16="http://schemas.microsoft.com/office/drawing/2014/main" id="{2F3F9583-70F7-CEC1-F1A2-1F914C523739}"/>
                  </a:ext>
                </a:extLst>
              </p:cNvPr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4">
                <a:extLst>
                  <a:ext uri="{FF2B5EF4-FFF2-40B4-BE49-F238E27FC236}">
                    <a16:creationId xmlns:a16="http://schemas.microsoft.com/office/drawing/2014/main" id="{6F59A621-819F-2B75-CBCC-E312500CDFCD}"/>
                  </a:ext>
                </a:extLst>
              </p:cNvPr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4">
                <a:extLst>
                  <a:ext uri="{FF2B5EF4-FFF2-40B4-BE49-F238E27FC236}">
                    <a16:creationId xmlns:a16="http://schemas.microsoft.com/office/drawing/2014/main" id="{1B24082F-BC77-5049-17B6-E0315233668A}"/>
                  </a:ext>
                </a:extLst>
              </p:cNvPr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4">
                <a:extLst>
                  <a:ext uri="{FF2B5EF4-FFF2-40B4-BE49-F238E27FC236}">
                    <a16:creationId xmlns:a16="http://schemas.microsoft.com/office/drawing/2014/main" id="{7AEE06A1-8263-2E05-5D56-B70F1441F05A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1" name="Google Shape;1161;p44">
                <a:extLst>
                  <a:ext uri="{FF2B5EF4-FFF2-40B4-BE49-F238E27FC236}">
                    <a16:creationId xmlns:a16="http://schemas.microsoft.com/office/drawing/2014/main" id="{2A5985D8-6A96-1857-77B1-3B0846B3F5D2}"/>
                  </a:ext>
                </a:extLst>
              </p:cNvPr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62" name="Google Shape;1162;p44">
                  <a:extLst>
                    <a:ext uri="{FF2B5EF4-FFF2-40B4-BE49-F238E27FC236}">
                      <a16:creationId xmlns:a16="http://schemas.microsoft.com/office/drawing/2014/main" id="{08D9AA41-56D6-403A-968D-F8A0301ABA63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44">
                  <a:extLst>
                    <a:ext uri="{FF2B5EF4-FFF2-40B4-BE49-F238E27FC236}">
                      <a16:creationId xmlns:a16="http://schemas.microsoft.com/office/drawing/2014/main" id="{B0EBD9B7-2333-0BA7-0539-7977169F3079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44">
                  <a:extLst>
                    <a:ext uri="{FF2B5EF4-FFF2-40B4-BE49-F238E27FC236}">
                      <a16:creationId xmlns:a16="http://schemas.microsoft.com/office/drawing/2014/main" id="{2108EE45-9465-FDEB-21DA-A0E32352ADED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44">
                  <a:extLst>
                    <a:ext uri="{FF2B5EF4-FFF2-40B4-BE49-F238E27FC236}">
                      <a16:creationId xmlns:a16="http://schemas.microsoft.com/office/drawing/2014/main" id="{8811EDA1-6E8D-E15B-E39A-E475D8C0E8ED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44">
                  <a:extLst>
                    <a:ext uri="{FF2B5EF4-FFF2-40B4-BE49-F238E27FC236}">
                      <a16:creationId xmlns:a16="http://schemas.microsoft.com/office/drawing/2014/main" id="{F238C87A-82C8-9346-9B14-B77A936B1AA6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44">
                  <a:extLst>
                    <a:ext uri="{FF2B5EF4-FFF2-40B4-BE49-F238E27FC236}">
                      <a16:creationId xmlns:a16="http://schemas.microsoft.com/office/drawing/2014/main" id="{4CECD8FE-F8FE-01BF-9923-A3D094BCDAF2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8" name="Google Shape;1168;p44">
                <a:extLst>
                  <a:ext uri="{FF2B5EF4-FFF2-40B4-BE49-F238E27FC236}">
                    <a16:creationId xmlns:a16="http://schemas.microsoft.com/office/drawing/2014/main" id="{F54C1D2E-6479-99DB-64D6-5D2403F729B1}"/>
                  </a:ext>
                </a:extLst>
              </p:cNvPr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69" name="Google Shape;1169;p44">
                  <a:extLst>
                    <a:ext uri="{FF2B5EF4-FFF2-40B4-BE49-F238E27FC236}">
                      <a16:creationId xmlns:a16="http://schemas.microsoft.com/office/drawing/2014/main" id="{DB4346D3-B74B-7EB4-6DD3-ED5CDF30A2AF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44">
                  <a:extLst>
                    <a:ext uri="{FF2B5EF4-FFF2-40B4-BE49-F238E27FC236}">
                      <a16:creationId xmlns:a16="http://schemas.microsoft.com/office/drawing/2014/main" id="{07988F00-05B6-C746-743F-0EB0E102E6C2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44">
                  <a:extLst>
                    <a:ext uri="{FF2B5EF4-FFF2-40B4-BE49-F238E27FC236}">
                      <a16:creationId xmlns:a16="http://schemas.microsoft.com/office/drawing/2014/main" id="{3A50A568-4AE6-0B2B-457F-AE58B32BF373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44">
                  <a:extLst>
                    <a:ext uri="{FF2B5EF4-FFF2-40B4-BE49-F238E27FC236}">
                      <a16:creationId xmlns:a16="http://schemas.microsoft.com/office/drawing/2014/main" id="{0DF56A89-6B41-B9F7-AB6A-18B999535FF8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44">
                  <a:extLst>
                    <a:ext uri="{FF2B5EF4-FFF2-40B4-BE49-F238E27FC236}">
                      <a16:creationId xmlns:a16="http://schemas.microsoft.com/office/drawing/2014/main" id="{30047952-8545-3C87-3DF1-E8B86CF814A6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44">
                  <a:extLst>
                    <a:ext uri="{FF2B5EF4-FFF2-40B4-BE49-F238E27FC236}">
                      <a16:creationId xmlns:a16="http://schemas.microsoft.com/office/drawing/2014/main" id="{7D40ED22-16A0-53F5-7CA8-1DDB6A3D67CB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75" name="Google Shape;1175;p44">
              <a:extLst>
                <a:ext uri="{FF2B5EF4-FFF2-40B4-BE49-F238E27FC236}">
                  <a16:creationId xmlns:a16="http://schemas.microsoft.com/office/drawing/2014/main" id="{55D0944D-584C-6A24-7D61-66B2EE75323C}"/>
                </a:ext>
              </a:extLst>
            </p:cNvPr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1176" name="Google Shape;1176;p44">
                <a:extLst>
                  <a:ext uri="{FF2B5EF4-FFF2-40B4-BE49-F238E27FC236}">
                    <a16:creationId xmlns:a16="http://schemas.microsoft.com/office/drawing/2014/main" id="{0A389866-1208-14DE-48E3-71F587E199A7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4">
                <a:extLst>
                  <a:ext uri="{FF2B5EF4-FFF2-40B4-BE49-F238E27FC236}">
                    <a16:creationId xmlns:a16="http://schemas.microsoft.com/office/drawing/2014/main" id="{E715EB2D-5630-953B-10C5-D9352D18486B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4">
                <a:extLst>
                  <a:ext uri="{FF2B5EF4-FFF2-40B4-BE49-F238E27FC236}">
                    <a16:creationId xmlns:a16="http://schemas.microsoft.com/office/drawing/2014/main" id="{9FD64986-3ED3-A02C-DFE9-E15BEB0CE83F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4">
                <a:extLst>
                  <a:ext uri="{FF2B5EF4-FFF2-40B4-BE49-F238E27FC236}">
                    <a16:creationId xmlns:a16="http://schemas.microsoft.com/office/drawing/2014/main" id="{CC1315BF-0912-EA85-BAE8-25B42F0F0B37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0" name="Google Shape;1180;p44">
              <a:extLst>
                <a:ext uri="{FF2B5EF4-FFF2-40B4-BE49-F238E27FC236}">
                  <a16:creationId xmlns:a16="http://schemas.microsoft.com/office/drawing/2014/main" id="{DE7B52F6-3E8F-FCFA-2C07-569266DE5F55}"/>
                </a:ext>
              </a:extLst>
            </p:cNvPr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1181" name="Google Shape;1181;p44">
                <a:extLst>
                  <a:ext uri="{FF2B5EF4-FFF2-40B4-BE49-F238E27FC236}">
                    <a16:creationId xmlns:a16="http://schemas.microsoft.com/office/drawing/2014/main" id="{B8B3DB31-FA5E-5D64-1B37-052B5DF50463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4">
                <a:extLst>
                  <a:ext uri="{FF2B5EF4-FFF2-40B4-BE49-F238E27FC236}">
                    <a16:creationId xmlns:a16="http://schemas.microsoft.com/office/drawing/2014/main" id="{0C15581A-8214-58D4-16A9-2C51CC024CAB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4">
                <a:extLst>
                  <a:ext uri="{FF2B5EF4-FFF2-40B4-BE49-F238E27FC236}">
                    <a16:creationId xmlns:a16="http://schemas.microsoft.com/office/drawing/2014/main" id="{C259666D-F3D6-5888-6302-0444165C0703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4">
                <a:extLst>
                  <a:ext uri="{FF2B5EF4-FFF2-40B4-BE49-F238E27FC236}">
                    <a16:creationId xmlns:a16="http://schemas.microsoft.com/office/drawing/2014/main" id="{FA3BFFB2-9C5E-A28E-8610-970AE8CC66BE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44">
              <a:extLst>
                <a:ext uri="{FF2B5EF4-FFF2-40B4-BE49-F238E27FC236}">
                  <a16:creationId xmlns:a16="http://schemas.microsoft.com/office/drawing/2014/main" id="{6B8DA577-C91B-13D7-0373-A72126182EE6}"/>
                </a:ext>
              </a:extLst>
            </p:cNvPr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1186" name="Google Shape;1186;p44">
                <a:extLst>
                  <a:ext uri="{FF2B5EF4-FFF2-40B4-BE49-F238E27FC236}">
                    <a16:creationId xmlns:a16="http://schemas.microsoft.com/office/drawing/2014/main" id="{217281E8-C7C2-8A52-362B-3A77B9B59417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4">
                <a:extLst>
                  <a:ext uri="{FF2B5EF4-FFF2-40B4-BE49-F238E27FC236}">
                    <a16:creationId xmlns:a16="http://schemas.microsoft.com/office/drawing/2014/main" id="{AD6CC90C-F9E7-3CE4-50E0-DA734E3D439D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4">
                <a:extLst>
                  <a:ext uri="{FF2B5EF4-FFF2-40B4-BE49-F238E27FC236}">
                    <a16:creationId xmlns:a16="http://schemas.microsoft.com/office/drawing/2014/main" id="{CA8C9305-931F-BEAE-865D-10F50C2CA714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4">
                <a:extLst>
                  <a:ext uri="{FF2B5EF4-FFF2-40B4-BE49-F238E27FC236}">
                    <a16:creationId xmlns:a16="http://schemas.microsoft.com/office/drawing/2014/main" id="{658BF9AF-F0C1-92A2-8EFD-50A623DB7368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0" name="Google Shape;1190;p44">
              <a:extLst>
                <a:ext uri="{FF2B5EF4-FFF2-40B4-BE49-F238E27FC236}">
                  <a16:creationId xmlns:a16="http://schemas.microsoft.com/office/drawing/2014/main" id="{D3A38A3F-8DA6-E752-7DC6-F897D6CC62A7}"/>
                </a:ext>
              </a:extLst>
            </p:cNvPr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1191" name="Google Shape;1191;p44">
                <a:extLst>
                  <a:ext uri="{FF2B5EF4-FFF2-40B4-BE49-F238E27FC236}">
                    <a16:creationId xmlns:a16="http://schemas.microsoft.com/office/drawing/2014/main" id="{FECA27D5-EB18-FCFA-EC46-33909D8BC42A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4">
                <a:extLst>
                  <a:ext uri="{FF2B5EF4-FFF2-40B4-BE49-F238E27FC236}">
                    <a16:creationId xmlns:a16="http://schemas.microsoft.com/office/drawing/2014/main" id="{2266D278-C848-AB83-4C34-6FB401353F87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4">
                <a:extLst>
                  <a:ext uri="{FF2B5EF4-FFF2-40B4-BE49-F238E27FC236}">
                    <a16:creationId xmlns:a16="http://schemas.microsoft.com/office/drawing/2014/main" id="{6F2BA993-BF81-E0E0-E800-BAA847DC4176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4">
                <a:extLst>
                  <a:ext uri="{FF2B5EF4-FFF2-40B4-BE49-F238E27FC236}">
                    <a16:creationId xmlns:a16="http://schemas.microsoft.com/office/drawing/2014/main" id="{2B718A83-1F0D-A30A-49DC-A3A9A7C267B8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44">
            <a:extLst>
              <a:ext uri="{FF2B5EF4-FFF2-40B4-BE49-F238E27FC236}">
                <a16:creationId xmlns:a16="http://schemas.microsoft.com/office/drawing/2014/main" id="{4D4ECCD4-A817-0497-CB18-51782FBE58DA}"/>
              </a:ext>
            </a:extLst>
          </p:cNvPr>
          <p:cNvGrpSpPr/>
          <p:nvPr/>
        </p:nvGrpSpPr>
        <p:grpSpPr>
          <a:xfrm>
            <a:off x="7212399" y="3681287"/>
            <a:ext cx="757976" cy="672190"/>
            <a:chOff x="7464925" y="-1654250"/>
            <a:chExt cx="757976" cy="672190"/>
          </a:xfrm>
        </p:grpSpPr>
        <p:sp>
          <p:nvSpPr>
            <p:cNvPr id="1196" name="Google Shape;1196;p44">
              <a:extLst>
                <a:ext uri="{FF2B5EF4-FFF2-40B4-BE49-F238E27FC236}">
                  <a16:creationId xmlns:a16="http://schemas.microsoft.com/office/drawing/2014/main" id="{94E469A9-8DC4-B1A1-EF8A-B3E693391D60}"/>
                </a:ext>
              </a:extLst>
            </p:cNvPr>
            <p:cNvSpPr/>
            <p:nvPr/>
          </p:nvSpPr>
          <p:spPr>
            <a:xfrm>
              <a:off x="7464925" y="-1654250"/>
              <a:ext cx="757976" cy="672190"/>
            </a:xfrm>
            <a:custGeom>
              <a:avLst/>
              <a:gdLst/>
              <a:ahLst/>
              <a:cxnLst/>
              <a:rect l="l" t="t" r="r" b="b"/>
              <a:pathLst>
                <a:path w="34170" h="17973" extrusionOk="0">
                  <a:moveTo>
                    <a:pt x="17084" y="1"/>
                  </a:moveTo>
                  <a:cubicBezTo>
                    <a:pt x="13103" y="1"/>
                    <a:pt x="9123" y="878"/>
                    <a:pt x="6081" y="2633"/>
                  </a:cubicBezTo>
                  <a:cubicBezTo>
                    <a:pt x="1" y="6145"/>
                    <a:pt x="1" y="11827"/>
                    <a:pt x="6081" y="15339"/>
                  </a:cubicBezTo>
                  <a:cubicBezTo>
                    <a:pt x="9123" y="17095"/>
                    <a:pt x="13103" y="17973"/>
                    <a:pt x="17084" y="17973"/>
                  </a:cubicBezTo>
                  <a:cubicBezTo>
                    <a:pt x="21065" y="17973"/>
                    <a:pt x="25046" y="17095"/>
                    <a:pt x="28087" y="15339"/>
                  </a:cubicBezTo>
                  <a:cubicBezTo>
                    <a:pt x="34169" y="11827"/>
                    <a:pt x="34169" y="6145"/>
                    <a:pt x="28087" y="2633"/>
                  </a:cubicBezTo>
                  <a:cubicBezTo>
                    <a:pt x="25046" y="878"/>
                    <a:pt x="21065" y="1"/>
                    <a:pt x="1708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>
              <a:extLst>
                <a:ext uri="{FF2B5EF4-FFF2-40B4-BE49-F238E27FC236}">
                  <a16:creationId xmlns:a16="http://schemas.microsoft.com/office/drawing/2014/main" id="{D921CA63-8108-8A31-D6E8-F7972153FD6F}"/>
                </a:ext>
              </a:extLst>
            </p:cNvPr>
            <p:cNvSpPr/>
            <p:nvPr/>
          </p:nvSpPr>
          <p:spPr>
            <a:xfrm>
              <a:off x="7498685" y="-1654213"/>
              <a:ext cx="690430" cy="672078"/>
            </a:xfrm>
            <a:custGeom>
              <a:avLst/>
              <a:gdLst/>
              <a:ahLst/>
              <a:cxnLst/>
              <a:rect l="l" t="t" r="r" b="b"/>
              <a:pathLst>
                <a:path w="31125" h="17970" extrusionOk="0">
                  <a:moveTo>
                    <a:pt x="15604" y="0"/>
                  </a:moveTo>
                  <a:lnTo>
                    <a:pt x="15604" y="8928"/>
                  </a:lnTo>
                  <a:lnTo>
                    <a:pt x="26534" y="2617"/>
                  </a:lnTo>
                  <a:cubicBezTo>
                    <a:pt x="23509" y="879"/>
                    <a:pt x="19559" y="6"/>
                    <a:pt x="15604" y="0"/>
                  </a:cubicBezTo>
                  <a:close/>
                  <a:moveTo>
                    <a:pt x="4532" y="2651"/>
                  </a:moveTo>
                  <a:cubicBezTo>
                    <a:pt x="1522" y="4398"/>
                    <a:pt x="11" y="6678"/>
                    <a:pt x="0" y="8962"/>
                  </a:cubicBezTo>
                  <a:lnTo>
                    <a:pt x="15464" y="8962"/>
                  </a:lnTo>
                  <a:lnTo>
                    <a:pt x="4532" y="2651"/>
                  </a:lnTo>
                  <a:close/>
                  <a:moveTo>
                    <a:pt x="15661" y="9008"/>
                  </a:moveTo>
                  <a:lnTo>
                    <a:pt x="26593" y="15319"/>
                  </a:lnTo>
                  <a:cubicBezTo>
                    <a:pt x="29603" y="13572"/>
                    <a:pt x="31114" y="11292"/>
                    <a:pt x="31124" y="9008"/>
                  </a:cubicBezTo>
                  <a:close/>
                  <a:moveTo>
                    <a:pt x="15521" y="9042"/>
                  </a:moveTo>
                  <a:lnTo>
                    <a:pt x="4590" y="15353"/>
                  </a:lnTo>
                  <a:cubicBezTo>
                    <a:pt x="7616" y="17091"/>
                    <a:pt x="11566" y="17963"/>
                    <a:pt x="15521" y="17970"/>
                  </a:cubicBezTo>
                  <a:lnTo>
                    <a:pt x="15521" y="9042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lt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07888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3520FE0A-0937-4905-D886-3F8C3AF14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C55F2635-091C-D4C0-344F-555D57FD0A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4"/>
            <a:ext cx="8771782" cy="750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SCENARIO: MODELLAZIONE DELLE MANOVRE DI UN DRONE PER LA CONSEGNA DI MERCI</a:t>
            </a:r>
            <a:endParaRPr sz="18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1376E56F-4E76-B680-BEB3-1E41C47F6DF3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EBDE9286-4445-64D0-3BDC-FFBB9BFAF31E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8D439D51-F642-0700-3055-1583C25BF59A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AE4EF2EB-F7EC-3819-AECF-F24A50A847A1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BB7A700B-0F4C-3601-CFB1-AFB72230C08A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1449BC3B-E526-E7F5-E2C9-BF9B1136DC9F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D0C29207-EE61-8804-9C75-F838834AE844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EE1786CD-FDEC-C2C0-6C82-AE6EF3E2E623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7E845C5A-3BAB-B412-84C4-6BBB149B9174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C258DDE-E0A4-6B23-8B22-FCF53AD9EDD2}"/>
              </a:ext>
            </a:extLst>
          </p:cNvPr>
          <p:cNvSpPr txBox="1"/>
          <p:nvPr/>
        </p:nvSpPr>
        <p:spPr>
          <a:xfrm>
            <a:off x="314711" y="1214761"/>
            <a:ext cx="8514580" cy="3077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Per una corretta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modellazione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stato necessario definire uno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scenario preciso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in cui: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0F73E87B-5565-73C2-903C-C302787EA1C0}"/>
                  </a:ext>
                </a:extLst>
              </p:cNvPr>
              <p:cNvSpPr txBox="1"/>
              <p:nvPr/>
            </p:nvSpPr>
            <p:spPr>
              <a:xfrm>
                <a:off x="314711" y="1831476"/>
                <a:ext cx="8514580" cy="267765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Il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drone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seguira’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un percorso lineare e generico per astrarre il problema e generalizzarlo    </a:t>
                </a:r>
                <a14:m>
                  <m:oMath xmlns:m="http://schemas.openxmlformats.org/officeDocument/2006/math">
                    <m:r>
                      <a:rPr lang="it-IT" b="0" i="0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                             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𝑃𝑎𝑟𝑡𝑒𝑛𝑧𝑎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−&gt;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𝐶𝑜𝑛𝑠𝑒𝑔𝑛𝑎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1 −&gt;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𝐶𝑜𝑛𝑠𝑒𝑔𝑛𝑎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−&gt;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𝑅𝑖𝑡𝑜𝑟𝑛𝑜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𝑎𝑙𝑙𝑎</m:t>
                    </m:r>
                    <m:r>
                      <a:rPr lang="it-IT" i="1" dirty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𝑏𝑎𝑠𝑒</m:t>
                    </m:r>
                    <m:r>
                      <a:rPr lang="it-IT" i="1" dirty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solidFill>
                    <a:schemeClr val="tx1">
                      <a:lumMod val="50000"/>
                    </a:schemeClr>
                  </a:solidFill>
                  <a:latin typeface="Outfit" pitchFamily="50" charset="0"/>
                </a:endParaRP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Il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drone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potra’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variare la sua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altitudine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per adattarsi a ostacoli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naturali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o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antropici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Il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drone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eseguira’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le operazioni critiche di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hovering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e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consegna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ad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un’altitudine target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La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stabilizzazione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(</a:t>
                </a:r>
                <a:r>
                  <a:rPr lang="it-IT" i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hovering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) </a:t>
                </a:r>
                <a:r>
                  <a:rPr lang="it-IT" b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avverra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dopo il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decollo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, prima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dell’atterraggio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e prima della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consegna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L’altitudine target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verra’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condivisa dalla due fasi di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hovering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e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consegna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per evitare di introdurre </a:t>
                </a:r>
                <a:r>
                  <a:rPr lang="it-IT" b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instabilita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nelle manovre,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nonche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’ tempi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operativi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prolungati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L’altitudine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variera’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in maniera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graduale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(</a:t>
                </a:r>
                <a:r>
                  <a:rPr lang="it-IT" i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Sotto_target</a:t>
                </a:r>
                <a:r>
                  <a:rPr lang="it-IT" i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, Target, </a:t>
                </a:r>
                <a:r>
                  <a:rPr lang="it-IT" i="1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Sopra_target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)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Non verranno considerati aspetti legati al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consumo energetico 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e di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ricarica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In ogni punto di consegna </a:t>
                </a:r>
                <a:r>
                  <a:rPr lang="it-IT" dirty="0" err="1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sara’</a:t>
                </a:r>
                <a:r>
                  <a:rPr lang="it-IT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 possibile rilasciare la </a:t>
                </a:r>
                <a:r>
                  <a:rPr lang="it-IT" b="1" dirty="0">
                    <a:solidFill>
                      <a:schemeClr val="tx1">
                        <a:lumMod val="50000"/>
                      </a:schemeClr>
                    </a:solidFill>
                    <a:latin typeface="Outfit" pitchFamily="50" charset="0"/>
                  </a:rPr>
                  <a:t>merce</a:t>
                </a:r>
              </a:p>
              <a:p>
                <a:pPr marL="482600" indent="-342900" algn="just">
                  <a:buFont typeface="+mj-lt"/>
                  <a:buAutoNum type="arabicPeriod"/>
                </a:pPr>
                <a:endParaRPr lang="it-IT" b="1" dirty="0">
                  <a:solidFill>
                    <a:schemeClr val="tx1">
                      <a:lumMod val="50000"/>
                    </a:schemeClr>
                  </a:solidFill>
                  <a:latin typeface="Outfit" pitchFamily="50" charset="0"/>
                </a:endParaRPr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0F73E87B-5565-73C2-903C-C302787EA1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711" y="1831476"/>
                <a:ext cx="8514580" cy="2677656"/>
              </a:xfrm>
              <a:prstGeom prst="rect">
                <a:avLst/>
              </a:prstGeom>
              <a:blipFill>
                <a:blip r:embed="rId3"/>
                <a:stretch>
                  <a:fillRect r="-2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2565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6E95A7B2-49D2-B091-16D1-83B88283E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3B73BB6F-4F65-CF02-9820-A84CE727A9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4"/>
            <a:ext cx="8771782" cy="750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SCENARIO: MODELLAZIONE DELLE MANOVRE DI UN DRONE PER LA CONSEGNA DI MERCI</a:t>
            </a:r>
            <a:endParaRPr sz="18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333695D2-4390-DEA1-0061-2B0D3B49A974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754EF179-6A75-DDF6-E4D2-9607718BE51C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7F59181C-44B0-B540-1EB2-D435E966346E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C6E1ED41-31F8-9E2F-7499-4C3C85B0DB9E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5ACABE0A-A51B-95B8-F957-B4584E7D7AA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619E912B-D2A1-E38D-E2FB-ED57EA9C2261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D87F893E-3C80-A734-CF9F-58FA9187C672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65D472E7-072C-8180-A613-4682D7AA7DFA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8857A59B-1226-5A2C-6954-37C07257ADDC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854D204-21DD-C80C-52FC-A0351348F55F}"/>
              </a:ext>
            </a:extLst>
          </p:cNvPr>
          <p:cNvSpPr txBox="1"/>
          <p:nvPr/>
        </p:nvSpPr>
        <p:spPr>
          <a:xfrm>
            <a:off x="528226" y="1187773"/>
            <a:ext cx="8415493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L’altitudine considerata e’ l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Altitudine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Relativa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(</a:t>
            </a:r>
            <a:r>
              <a:rPr lang="en-US" i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AGL - Above Ground Level)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che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rappresenta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l’altezza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drone rispetto al suolo.</a:t>
            </a: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372D973-D5AB-4994-0557-2DB83E23C9D7}"/>
              </a:ext>
            </a:extLst>
          </p:cNvPr>
          <p:cNvSpPr txBox="1"/>
          <p:nvPr/>
        </p:nvSpPr>
        <p:spPr>
          <a:xfrm>
            <a:off x="528226" y="1823341"/>
            <a:ext cx="8415493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Considerare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l’altitudine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fondamentale durante la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modellazione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poiche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’ tutte le operazioni dipendono da essa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Un’altezza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elevata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durante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l’atterraggio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seppur preceduta da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hovering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potrebbe causare </a:t>
            </a:r>
            <a:r>
              <a:rPr lang="it-IT" sz="1200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instabilita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(Agenti atmosferici).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Un’altezza troppo bassa durante l’atterraggio potrebbe creare zone di turbolenza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Il rilascio delle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merce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ad una quota molto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alta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comporterebbe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danni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alla merce stessa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Nell'atterraggio, il drone deve gestire la transizione da una condizione di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volo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 una di hovering vicino al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suolo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richiedendo aggiustamenti più </a:t>
            </a:r>
            <a:r>
              <a:rPr lang="it-IT" sz="12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delicati</a:t>
            </a:r>
            <a:endParaRPr lang="it-IT" sz="1200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La scelta di focalizzarsi principalmente sull’altitudine nella modellazione tralasciando le coordinate del piano orizzontale permette di concentrarsi sugli aspetti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piu’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critici del sistema, riducendo la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complessita’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modello senza perdere le </a:t>
            </a:r>
            <a:r>
              <a:rPr lang="it-IT" sz="1200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proprieta’</a:t>
            </a:r>
            <a:r>
              <a:rPr lang="it-IT" sz="12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essenziali da verificare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A0A1D51-67D6-FDFA-E1F4-B7AC14504A82}"/>
              </a:ext>
            </a:extLst>
          </p:cNvPr>
          <p:cNvSpPr txBox="1"/>
          <p:nvPr/>
        </p:nvSpPr>
        <p:spPr>
          <a:xfrm>
            <a:off x="528226" y="3950513"/>
            <a:ext cx="8415493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Nel modello formalizzato 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consegna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merce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avverrà dopo che il drone avrà correttamente effettuato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l’hovering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preceduto da un corretto posizionamento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all’altitudine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target.</a:t>
            </a:r>
          </a:p>
        </p:txBody>
      </p:sp>
    </p:spTree>
    <p:extLst>
      <p:ext uri="{BB962C8B-B14F-4D97-AF65-F5344CB8AC3E}">
        <p14:creationId xmlns:p14="http://schemas.microsoft.com/office/powerpoint/2010/main" val="4247301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EBAD6D31-FDAD-85EF-1857-2320230E4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7DE82E13-A5AC-BEDA-9C9F-6D4AE5CDD3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4"/>
            <a:ext cx="8771782" cy="750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SCENARIO: MODELLAZIONE DELLE MANOVRE DI UN DRONE PER LA CONSEGNA DI MERCI</a:t>
            </a:r>
            <a:endParaRPr sz="18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67A2AD1D-9401-73FC-FA53-03E1B0CD18AF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B7BEFD13-D546-D289-376C-18C0959DBC4E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CC89C28B-8E2B-BBFC-4A63-8A40003E3445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8B8D408A-41A9-BE8F-0089-F925DB942E3B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AF0ED606-0FEE-28F9-9877-3D1BB66442E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0F467299-24A2-7C64-B265-2326FC1CCCDD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0ADDCC56-F6F0-3015-9A19-1185F5E0D22E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D11F8391-E89D-113B-7183-F7181870C90F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364C3A7C-B877-2429-0AB1-9245E7D53531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Immagine 1">
            <a:extLst>
              <a:ext uri="{FF2B5EF4-FFF2-40B4-BE49-F238E27FC236}">
                <a16:creationId xmlns:a16="http://schemas.microsoft.com/office/drawing/2014/main" id="{84E5F746-C881-B950-C053-C3F0B1723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65" y="1124321"/>
            <a:ext cx="7187784" cy="366076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5AEAEB-5D45-7927-7482-0F5F263C6A37}"/>
              </a:ext>
            </a:extLst>
          </p:cNvPr>
          <p:cNvSpPr txBox="1"/>
          <p:nvPr/>
        </p:nvSpPr>
        <p:spPr>
          <a:xfrm>
            <a:off x="7560002" y="2310875"/>
            <a:ext cx="158399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i="1" u="none" strike="noStrike" baseline="0" dirty="0">
                <a:solidFill>
                  <a:srgbClr val="959595"/>
                </a:solidFill>
                <a:latin typeface="Arial" panose="020B0604020202020204" pitchFamily="34" charset="0"/>
              </a:rPr>
              <a:t>Figura 2: Simulazione del comportamento del drone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93975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70445EDF-A542-9C7B-85A9-C5B106DC2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2A25A1FD-6B4F-94B4-2021-566625CB37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5"/>
            <a:ext cx="87717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FORMALIZZAZIONE DELLE MANOVRE DI UN DRONE PER LA CONSEGNA DI MERCI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1BEC9F29-2F9F-93B8-65CA-EF7C3E1B7FC5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9AB741AA-7777-6CCE-9C8C-C8715A59E0AF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19C79E4A-5D7E-3E50-46F2-51423BCE97D4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135C9073-3F06-3A38-299A-59389548E308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DD277D25-8B2F-5F77-94D3-95218E21A633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AB6562E4-31A1-9F85-6C0C-DAFC5FF3EBEA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5F1CB47D-AAB5-8B87-F9EF-45F09EA7C469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629E26EC-C47C-F227-4C96-E7160081DEEC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A71A28D1-9EA6-9F92-BDD7-3523C5D1542E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AEF5C7D0-5115-1D93-7BD1-8641A977B1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9740" y="1830976"/>
            <a:ext cx="8136179" cy="283757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C69AD2-DC2F-62CC-0BF3-2B11BF946732}"/>
              </a:ext>
            </a:extLst>
          </p:cNvPr>
          <p:cNvSpPr txBox="1"/>
          <p:nvPr/>
        </p:nvSpPr>
        <p:spPr>
          <a:xfrm>
            <a:off x="489740" y="1226489"/>
            <a:ext cx="8136179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sz="13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Per modellare correttamente il comportamento del drone, si considerino le seguenti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proposizioni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atomiche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fondamentali, affiancate da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etichette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per rendere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l’interpretazione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modello più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immediata</a:t>
            </a:r>
          </a:p>
        </p:txBody>
      </p:sp>
    </p:spTree>
    <p:extLst>
      <p:ext uri="{BB962C8B-B14F-4D97-AF65-F5344CB8AC3E}">
        <p14:creationId xmlns:p14="http://schemas.microsoft.com/office/powerpoint/2010/main" val="278841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4"/>
          <p:cNvSpPr txBox="1">
            <a:spLocks noGrp="1"/>
          </p:cNvSpPr>
          <p:nvPr>
            <p:ph type="title"/>
          </p:nvPr>
        </p:nvSpPr>
        <p:spPr>
          <a:xfrm>
            <a:off x="601053" y="1767209"/>
            <a:ext cx="540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 1</a:t>
            </a:r>
            <a:endParaRPr dirty="0"/>
          </a:p>
        </p:txBody>
      </p:sp>
      <p:sp>
        <p:nvSpPr>
          <p:cNvPr id="1018" name="Google Shape;1018;p44"/>
          <p:cNvSpPr txBox="1">
            <a:spLocks noGrp="1"/>
          </p:cNvSpPr>
          <p:nvPr>
            <p:ph type="subTitle" idx="1"/>
          </p:nvPr>
        </p:nvSpPr>
        <p:spPr>
          <a:xfrm>
            <a:off x="634814" y="2550934"/>
            <a:ext cx="5404799" cy="1616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Adattare la codifica ASP del problema del commesso viaggiatore per poter trovare il percorso migliore di consegna delle merci. Scegliere una opportuna funzione di costo (ad es., distanza in tempo o in spazio fra i punti di consegna, oppure il consumo di batteria, </a:t>
            </a:r>
            <a:r>
              <a:rPr lang="it-IT" dirty="0" err="1"/>
              <a:t>etc</a:t>
            </a:r>
            <a:r>
              <a:rPr lang="it-IT" dirty="0"/>
              <a:t>) rispetto alla quale fare ottimizzazione.</a:t>
            </a:r>
            <a:endParaRPr lang="en-US" dirty="0"/>
          </a:p>
        </p:txBody>
      </p:sp>
      <p:sp>
        <p:nvSpPr>
          <p:cNvPr id="1019" name="Google Shape;1019;p44"/>
          <p:cNvSpPr txBox="1">
            <a:spLocks noGrp="1"/>
          </p:cNvSpPr>
          <p:nvPr>
            <p:ph type="title" idx="2"/>
          </p:nvPr>
        </p:nvSpPr>
        <p:spPr>
          <a:xfrm>
            <a:off x="720000" y="942483"/>
            <a:ext cx="1797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075" name="Google Shape;1075;p44"/>
          <p:cNvGrpSpPr/>
          <p:nvPr/>
        </p:nvGrpSpPr>
        <p:grpSpPr>
          <a:xfrm>
            <a:off x="5724841" y="921635"/>
            <a:ext cx="3042635" cy="1812471"/>
            <a:chOff x="3024078" y="1987423"/>
            <a:chExt cx="3101881" cy="1847763"/>
          </a:xfrm>
        </p:grpSpPr>
        <p:grpSp>
          <p:nvGrpSpPr>
            <p:cNvPr id="1076" name="Google Shape;1076;p44"/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1077" name="Google Shape;1077;p44"/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1078" name="Google Shape;1078;p44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44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44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44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44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44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4" name="Google Shape;1084;p44"/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1085" name="Google Shape;1085;p44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44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44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44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44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44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91" name="Google Shape;1091;p44"/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4"/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4"/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4"/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4"/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4"/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4"/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4"/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4"/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4"/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4"/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4"/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4"/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4"/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4"/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4"/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4"/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4"/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4"/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4"/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4"/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4"/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4"/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4"/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4"/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4"/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4"/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4"/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4"/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4"/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4"/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4"/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4"/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4"/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4"/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4"/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4"/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4"/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4"/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4"/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4"/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4"/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4"/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4"/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4"/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4"/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4"/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4"/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4"/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4"/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4"/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4"/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4"/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4"/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4"/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4"/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4"/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4"/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4"/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4"/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4"/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4"/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4"/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4"/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4"/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4"/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4"/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4"/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4"/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1" name="Google Shape;1161;p44"/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62" name="Google Shape;1162;p44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44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44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44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44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44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8" name="Google Shape;1168;p44"/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69" name="Google Shape;1169;p44"/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44"/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44"/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44"/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44"/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44"/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75" name="Google Shape;1175;p44"/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1176" name="Google Shape;1176;p44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4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4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4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0" name="Google Shape;1180;p44"/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1181" name="Google Shape;1181;p44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4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4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4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44"/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1186" name="Google Shape;1186;p44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4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4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4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0" name="Google Shape;1190;p44"/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1191" name="Google Shape;1191;p44"/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4"/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4"/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4"/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44"/>
          <p:cNvGrpSpPr/>
          <p:nvPr/>
        </p:nvGrpSpPr>
        <p:grpSpPr>
          <a:xfrm>
            <a:off x="7212399" y="3681287"/>
            <a:ext cx="757976" cy="672190"/>
            <a:chOff x="7464925" y="-1654250"/>
            <a:chExt cx="757976" cy="672190"/>
          </a:xfrm>
        </p:grpSpPr>
        <p:sp>
          <p:nvSpPr>
            <p:cNvPr id="1196" name="Google Shape;1196;p44"/>
            <p:cNvSpPr/>
            <p:nvPr/>
          </p:nvSpPr>
          <p:spPr>
            <a:xfrm>
              <a:off x="7464925" y="-1654250"/>
              <a:ext cx="757976" cy="672190"/>
            </a:xfrm>
            <a:custGeom>
              <a:avLst/>
              <a:gdLst/>
              <a:ahLst/>
              <a:cxnLst/>
              <a:rect l="l" t="t" r="r" b="b"/>
              <a:pathLst>
                <a:path w="34170" h="17973" extrusionOk="0">
                  <a:moveTo>
                    <a:pt x="17084" y="1"/>
                  </a:moveTo>
                  <a:cubicBezTo>
                    <a:pt x="13103" y="1"/>
                    <a:pt x="9123" y="878"/>
                    <a:pt x="6081" y="2633"/>
                  </a:cubicBezTo>
                  <a:cubicBezTo>
                    <a:pt x="1" y="6145"/>
                    <a:pt x="1" y="11827"/>
                    <a:pt x="6081" y="15339"/>
                  </a:cubicBezTo>
                  <a:cubicBezTo>
                    <a:pt x="9123" y="17095"/>
                    <a:pt x="13103" y="17973"/>
                    <a:pt x="17084" y="17973"/>
                  </a:cubicBezTo>
                  <a:cubicBezTo>
                    <a:pt x="21065" y="17973"/>
                    <a:pt x="25046" y="17095"/>
                    <a:pt x="28087" y="15339"/>
                  </a:cubicBezTo>
                  <a:cubicBezTo>
                    <a:pt x="34169" y="11827"/>
                    <a:pt x="34169" y="6145"/>
                    <a:pt x="28087" y="2633"/>
                  </a:cubicBezTo>
                  <a:cubicBezTo>
                    <a:pt x="25046" y="878"/>
                    <a:pt x="21065" y="1"/>
                    <a:pt x="1708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/>
            <p:cNvSpPr/>
            <p:nvPr/>
          </p:nvSpPr>
          <p:spPr>
            <a:xfrm>
              <a:off x="7498685" y="-1654213"/>
              <a:ext cx="690430" cy="672078"/>
            </a:xfrm>
            <a:custGeom>
              <a:avLst/>
              <a:gdLst/>
              <a:ahLst/>
              <a:cxnLst/>
              <a:rect l="l" t="t" r="r" b="b"/>
              <a:pathLst>
                <a:path w="31125" h="17970" extrusionOk="0">
                  <a:moveTo>
                    <a:pt x="15604" y="0"/>
                  </a:moveTo>
                  <a:lnTo>
                    <a:pt x="15604" y="8928"/>
                  </a:lnTo>
                  <a:lnTo>
                    <a:pt x="26534" y="2617"/>
                  </a:lnTo>
                  <a:cubicBezTo>
                    <a:pt x="23509" y="879"/>
                    <a:pt x="19559" y="6"/>
                    <a:pt x="15604" y="0"/>
                  </a:cubicBezTo>
                  <a:close/>
                  <a:moveTo>
                    <a:pt x="4532" y="2651"/>
                  </a:moveTo>
                  <a:cubicBezTo>
                    <a:pt x="1522" y="4398"/>
                    <a:pt x="11" y="6678"/>
                    <a:pt x="0" y="8962"/>
                  </a:cubicBezTo>
                  <a:lnTo>
                    <a:pt x="15464" y="8962"/>
                  </a:lnTo>
                  <a:lnTo>
                    <a:pt x="4532" y="2651"/>
                  </a:lnTo>
                  <a:close/>
                  <a:moveTo>
                    <a:pt x="15661" y="9008"/>
                  </a:moveTo>
                  <a:lnTo>
                    <a:pt x="26593" y="15319"/>
                  </a:lnTo>
                  <a:cubicBezTo>
                    <a:pt x="29603" y="13572"/>
                    <a:pt x="31114" y="11292"/>
                    <a:pt x="31124" y="9008"/>
                  </a:cubicBezTo>
                  <a:close/>
                  <a:moveTo>
                    <a:pt x="15521" y="9042"/>
                  </a:moveTo>
                  <a:lnTo>
                    <a:pt x="4590" y="15353"/>
                  </a:lnTo>
                  <a:cubicBezTo>
                    <a:pt x="7616" y="17091"/>
                    <a:pt x="11566" y="17963"/>
                    <a:pt x="15521" y="17970"/>
                  </a:cubicBezTo>
                  <a:lnTo>
                    <a:pt x="15521" y="9042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lt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44"/>
          <p:cNvGrpSpPr/>
          <p:nvPr/>
        </p:nvGrpSpPr>
        <p:grpSpPr>
          <a:xfrm>
            <a:off x="6012763" y="3797743"/>
            <a:ext cx="538155" cy="568125"/>
            <a:chOff x="-3171395" y="736983"/>
            <a:chExt cx="1712232" cy="1807587"/>
          </a:xfrm>
        </p:grpSpPr>
        <p:grpSp>
          <p:nvGrpSpPr>
            <p:cNvPr id="1199" name="Google Shape;1199;p44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00" name="Google Shape;1200;p44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4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44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03" name="Google Shape;1203;p44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4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4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4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017;p44">
            <a:extLst>
              <a:ext uri="{FF2B5EF4-FFF2-40B4-BE49-F238E27FC236}">
                <a16:creationId xmlns:a16="http://schemas.microsoft.com/office/drawing/2014/main" id="{7D70CA1A-2FE0-0F3F-8EA1-894AE85AF842}"/>
              </a:ext>
            </a:extLst>
          </p:cNvPr>
          <p:cNvSpPr txBox="1">
            <a:spLocks/>
          </p:cNvSpPr>
          <p:nvPr/>
        </p:nvSpPr>
        <p:spPr>
          <a:xfrm>
            <a:off x="634814" y="4092353"/>
            <a:ext cx="8483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sso One"/>
              <a:buNone/>
              <a:defRPr sz="5000" b="0" i="0" u="none" strike="noStrike" cap="none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2000" dirty="0">
                <a:solidFill>
                  <a:srgbClr val="305B98"/>
                </a:solidFill>
              </a:rPr>
              <a:t>COS’È IL PROBLEMA DEL COMMESSO VIAGGIATORE?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74F4B22D-EABA-1971-BC70-11A63C3B1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BECDE3E7-9720-DB18-08ED-CB373797BB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4"/>
            <a:ext cx="8771782" cy="461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STRUTTURA DI KRIPKE DI UN DRONE PER LA CONSEGNA DI MERCI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A70DF5DB-6760-927D-5EBB-366AF49FCE7A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BF3A541F-9727-B8FA-5DF4-058EF80899BE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E28E35B1-4917-6722-14C8-C543FF6F4680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C6CC681F-AA0E-89D8-6B45-A258F879C753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40750A7E-0648-F34E-6514-59AE52458AA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436B9214-74D1-B728-6565-D54778CD6ECF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F9AD965C-1AD1-15A1-474F-562BFAFB7EEF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79106EAD-E69C-5A66-6725-1DD2C00B989D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0C6D6482-34E3-5C77-F637-FB935435944F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6CE99A85-F4BF-C897-78F5-818C355463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8904" y="1001628"/>
            <a:ext cx="7306192" cy="2853492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860BDF9-D54C-8B28-900D-0C5E631F8A2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8905" y="3895399"/>
            <a:ext cx="7306191" cy="63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13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4D30375F-ED8A-BC7D-CDEC-5B67FF54F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D8AAE200-8DD8-2832-8372-CAF41FD830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39" y="445025"/>
            <a:ext cx="87717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STRUTTURA DI KRIPKE DI UN DRONE PER LA CONSEGNA DI MERCI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4B4E7FA4-7F53-F77E-5E5C-79954EF3541D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9710D3D9-BA59-8742-1C0A-1CA9E04C33C7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1D480632-26DA-30CE-6A5F-804771C663C2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C10B6633-F5CA-3BBC-5535-2138DFCD6515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5A887129-FCA4-2E3D-994C-221B4AA09BB6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952FADA4-88D5-CB80-F0F0-6338C3F9585F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E7EB2737-5E8F-0C44-FF28-A37A1138AE29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D1B42B62-60EE-1F14-F345-C540AD3ACAC3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EFD92835-F883-0FFF-7C48-F3905B5AF2B9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Immagine 3" descr="Immagine che contiene schizzo, disegno, testo, diagramma&#10;&#10;Descrizione generata automaticamente">
            <a:extLst>
              <a:ext uri="{FF2B5EF4-FFF2-40B4-BE49-F238E27FC236}">
                <a16:creationId xmlns:a16="http://schemas.microsoft.com/office/drawing/2014/main" id="{41CE0178-0460-16A8-7ED3-2CCB7EED73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366" y="972558"/>
            <a:ext cx="7457570" cy="39011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415E697-59A0-BE2B-CF58-C181C4D07CD7}"/>
              </a:ext>
            </a:extLst>
          </p:cNvPr>
          <p:cNvSpPr txBox="1"/>
          <p:nvPr/>
        </p:nvSpPr>
        <p:spPr>
          <a:xfrm>
            <a:off x="7674363" y="2365583"/>
            <a:ext cx="158399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i="1" u="none" strike="noStrike" baseline="0" dirty="0">
                <a:solidFill>
                  <a:srgbClr val="959595"/>
                </a:solidFill>
                <a:latin typeface="Arial" panose="020B0604020202020204" pitchFamily="34" charset="0"/>
              </a:rPr>
              <a:t>Figura </a:t>
            </a:r>
            <a:r>
              <a:rPr lang="it-IT" b="1" i="1" dirty="0">
                <a:solidFill>
                  <a:srgbClr val="959595"/>
                </a:solidFill>
                <a:latin typeface="Arial" panose="020B0604020202020204" pitchFamily="34" charset="0"/>
              </a:rPr>
              <a:t>3</a:t>
            </a:r>
            <a:r>
              <a:rPr lang="it-IT" sz="1400" b="1" i="1" u="none" strike="noStrike" baseline="0" dirty="0">
                <a:solidFill>
                  <a:srgbClr val="959595"/>
                </a:solidFill>
                <a:latin typeface="Arial" panose="020B0604020202020204" pitchFamily="34" charset="0"/>
              </a:rPr>
              <a:t>: Struttura di </a:t>
            </a:r>
            <a:r>
              <a:rPr lang="it-IT" sz="1400" b="1" i="1" u="none" strike="noStrike" baseline="0" dirty="0" err="1">
                <a:solidFill>
                  <a:srgbClr val="959595"/>
                </a:solidFill>
                <a:latin typeface="Arial" panose="020B0604020202020204" pitchFamily="34" charset="0"/>
              </a:rPr>
              <a:t>Kripke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37282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C5313690-5177-5434-EF74-874F5CB88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29B7B883-529A-B74D-78C0-45250530A5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62904"/>
            <a:ext cx="9144000" cy="89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PROPRIETA’ LTL DI UN DRONE PER LA CONSEGNA DI MERCI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70F83D49-1CB8-1F83-BB08-D7F71590F30D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DEEB1846-325D-5DAF-4331-37FBD2D4ECAC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BEEC8F88-7A49-0589-FCDF-E17B537AEEA9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5606D3B2-E2D0-6323-6663-28C591B98723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DFA252BF-FEB7-E76D-88EF-FAF77987A4A0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2E690E8A-98D1-19F9-4F82-76E5B5963608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26ACDD27-98C0-EE36-09D2-B8340F33A943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D7450A14-7264-61A7-1BE8-88E36A896713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3F02C21D-5A14-CDD2-7BB1-96390818C3E8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C20F632-10A3-FCC4-D337-FAA45A2F4410}"/>
              </a:ext>
            </a:extLst>
          </p:cNvPr>
          <p:cNvSpPr txBox="1"/>
          <p:nvPr/>
        </p:nvSpPr>
        <p:spPr>
          <a:xfrm>
            <a:off x="364247" y="1246787"/>
            <a:ext cx="8415493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LTL adotta una visione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lineare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tempo, dove ogni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istante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ha un unico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futuro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possibile. Nel contesto dei droni,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LTL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permette di specificare sequenze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obbligatorie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operazioni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come la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necessita’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di stabilizzazione in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hovering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dopo il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rilascio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merce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5FD7C990-145C-A6B3-D6A9-5487FE778FB1}"/>
                  </a:ext>
                </a:extLst>
              </p:cNvPr>
              <p:cNvSpPr txBox="1"/>
              <p:nvPr/>
            </p:nvSpPr>
            <p:spPr>
              <a:xfrm>
                <a:off x="0" y="2052339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𝑟𝑖𝑙𝑎𝑠𝑐𝑖𝑜</m:t>
                        </m:r>
                        <m:r>
                          <a:rPr lang="it-IT" i="0">
                            <a:latin typeface="Cambria Math" panose="02040503050406030204" pitchFamily="18" charset="0"/>
                          </a:rPr>
                          <m:t> →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it-IT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h𝑜𝑣𝑒𝑟𝑖𝑛𝑔</m:t>
                        </m:r>
                      </m:e>
                    </m:d>
                  </m:oMath>
                </a14:m>
                <a:r>
                  <a:rPr lang="it-IT" dirty="0"/>
                  <a:t> </a:t>
                </a:r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5FD7C990-145C-A6B3-D6A9-5487FE778F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52339"/>
                <a:ext cx="9144000" cy="307777"/>
              </a:xfrm>
              <a:prstGeom prst="rect">
                <a:avLst/>
              </a:prstGeom>
              <a:blipFill>
                <a:blip r:embed="rId3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AD924188-A683-ECEA-FBC4-7E4E2AE660B1}"/>
                  </a:ext>
                </a:extLst>
              </p:cNvPr>
              <p:cNvSpPr txBox="1"/>
              <p:nvPr/>
            </p:nvSpPr>
            <p:spPr>
              <a:xfrm>
                <a:off x="0" y="2384046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𝑖𝑛𝑎𝑡𝑡𝑖𝑣𝑜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𝑑𝑒𝑐𝑜𝑙𝑙𝑜</m:t>
                          </m:r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AD924188-A683-ECEA-FBC4-7E4E2AE660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384046"/>
                <a:ext cx="9144000" cy="3077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38E01E18-308C-8ECB-A4A0-B53F44AF0E30}"/>
                  </a:ext>
                </a:extLst>
              </p:cNvPr>
              <p:cNvSpPr txBox="1"/>
              <p:nvPr/>
            </p:nvSpPr>
            <p:spPr>
              <a:xfrm>
                <a:off x="0" y="2672873"/>
                <a:ext cx="9144000" cy="3354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𝑣𝑜𝑙𝑜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𝑠𝑜𝑝𝑟𝑎</m:t>
                              </m:r>
                              <m:r>
                                <m:rPr>
                                  <m:lit/>
                                </m:rPr>
                                <a:rPr lang="it-IT" i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𝑣𝑜𝑙𝑜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38E01E18-308C-8ECB-A4A0-B53F44AF0E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672873"/>
                <a:ext cx="9144000" cy="335476"/>
              </a:xfrm>
              <a:prstGeom prst="rect">
                <a:avLst/>
              </a:prstGeom>
              <a:blipFill>
                <a:blip r:embed="rId5"/>
                <a:stretch>
                  <a:fillRect b="-18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A605ED18-EE07-DBD5-D04F-C567F153AF36}"/>
                  </a:ext>
                </a:extLst>
              </p:cNvPr>
              <p:cNvSpPr txBox="1"/>
              <p:nvPr/>
            </p:nvSpPr>
            <p:spPr>
              <a:xfrm>
                <a:off x="0" y="3062764"/>
                <a:ext cx="9144000" cy="3354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endChr m:val="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𝑣𝑜𝑙𝑜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𝑠𝑜𝑡𝑡𝑜</m:t>
                              </m:r>
                              <m:r>
                                <m:rPr>
                                  <m:lit/>
                                </m:rPr>
                                <a:rPr lang="it-IT" i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𝑋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𝑠𝑜𝑙𝑜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A605ED18-EE07-DBD5-D04F-C567F153AF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062764"/>
                <a:ext cx="9144000" cy="335476"/>
              </a:xfrm>
              <a:prstGeom prst="rect">
                <a:avLst/>
              </a:prstGeom>
              <a:blipFill>
                <a:blip r:embed="rId6"/>
                <a:stretch>
                  <a:fillRect t="-136364" b="-2109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D42F6FF-50F6-80EC-D9EF-8FFE2DFBA5A3}"/>
                  </a:ext>
                </a:extLst>
              </p:cNvPr>
              <p:cNvSpPr txBox="1"/>
              <p:nvPr/>
            </p:nvSpPr>
            <p:spPr>
              <a:xfrm>
                <a:off x="0" y="3476975"/>
                <a:ext cx="9144000" cy="3354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𝑣𝑜𝑙𝑜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=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𝑠𝑜𝑝𝑟𝑎</m:t>
                              </m:r>
                              <m:r>
                                <m:rPr>
                                  <m:lit/>
                                </m:rPr>
                                <a:rPr lang="it-IT" i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→ 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¬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𝑎𝑡𝑡𝑒𝑟𝑟𝑎𝑔𝑔𝑖𝑜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=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D42F6FF-50F6-80EC-D9EF-8FFE2DFBA5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476975"/>
                <a:ext cx="9144000" cy="335476"/>
              </a:xfrm>
              <a:prstGeom prst="rect">
                <a:avLst/>
              </a:prstGeom>
              <a:blipFill>
                <a:blip r:embed="rId7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3F4B65C9-3495-5958-D958-7C9E23E1BDAD}"/>
                  </a:ext>
                </a:extLst>
              </p:cNvPr>
              <p:cNvSpPr txBox="1"/>
              <p:nvPr/>
            </p:nvSpPr>
            <p:spPr>
              <a:xfrm>
                <a:off x="0" y="3915842"/>
                <a:ext cx="9143999" cy="4147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𝑑𝑒𝑐𝑜𝑙𝑙𝑜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 → 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𝑎𝑙𝑡𝑖𝑡𝑢𝑑𝑖𝑛𝑒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=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𝑠𝑜𝑡𝑡𝑜</m:t>
                              </m:r>
                              <m:r>
                                <m:rPr>
                                  <m:lit/>
                                </m:rPr>
                                <a:rPr lang="it-IT" i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𝑡𝑎𝑟𝑔𝑒𝑡</m:t>
                              </m:r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 ∧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𝑎𝑙𝑡𝑖𝑡𝑢𝑑𝑖𝑛𝑒</m:t>
                                  </m:r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 = 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𝑡𝑎𝑟𝑔𝑒𝑡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3F4B65C9-3495-5958-D958-7C9E23E1B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915842"/>
                <a:ext cx="9143999" cy="41472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127857B-3CF6-3C54-754E-7E6A0A9FCF90}"/>
                  </a:ext>
                </a:extLst>
              </p:cNvPr>
              <p:cNvSpPr txBox="1"/>
              <p:nvPr/>
            </p:nvSpPr>
            <p:spPr>
              <a:xfrm>
                <a:off x="0" y="4389098"/>
                <a:ext cx="9144000" cy="3354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𝑭</m:t>
                      </m:r>
                      <m:d>
                        <m:dPr>
                          <m:ctrlPr>
                            <a:rPr lang="it-IT" b="1" i="1">
                              <a:solidFill>
                                <a:srgbClr val="305B98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>
                              <a:solidFill>
                                <a:srgbClr val="305B98"/>
                              </a:solidFill>
                              <a:latin typeface="Cambria Math" panose="02040503050406030204" pitchFamily="18" charset="0"/>
                            </a:rPr>
                            <m:t>𝑮</m:t>
                          </m:r>
                          <m:d>
                            <m:dPr>
                              <m:ctrlPr>
                                <a:rPr lang="it-IT" b="1" i="1">
                                  <a:solidFill>
                                    <a:srgbClr val="305B98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>
                                  <a:solidFill>
                                    <a:srgbClr val="305B98"/>
                                  </a:solidFill>
                                  <a:latin typeface="Cambria Math" panose="02040503050406030204" pitchFamily="18" charset="0"/>
                                </a:rPr>
                                <m:t>𝒉𝒐𝒗𝒆𝒓𝒊𝒏𝒈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b="1" dirty="0">
                  <a:solidFill>
                    <a:srgbClr val="305B98"/>
                  </a:solidFill>
                </a:endParaRPr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127857B-3CF6-3C54-754E-7E6A0A9FCF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389098"/>
                <a:ext cx="9144000" cy="335476"/>
              </a:xfrm>
              <a:prstGeom prst="rect">
                <a:avLst/>
              </a:prstGeom>
              <a:blipFill>
                <a:blip r:embed="rId9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oogle Shape;1075;p44">
            <a:extLst>
              <a:ext uri="{FF2B5EF4-FFF2-40B4-BE49-F238E27FC236}">
                <a16:creationId xmlns:a16="http://schemas.microsoft.com/office/drawing/2014/main" id="{3A09C38A-F621-7EE1-3843-D031A5B1CC7D}"/>
              </a:ext>
            </a:extLst>
          </p:cNvPr>
          <p:cNvGrpSpPr/>
          <p:nvPr/>
        </p:nvGrpSpPr>
        <p:grpSpPr>
          <a:xfrm>
            <a:off x="7423498" y="2529001"/>
            <a:ext cx="1720502" cy="918413"/>
            <a:chOff x="3024078" y="1987423"/>
            <a:chExt cx="3101881" cy="1847763"/>
          </a:xfrm>
        </p:grpSpPr>
        <p:grpSp>
          <p:nvGrpSpPr>
            <p:cNvPr id="3" name="Google Shape;1076;p44">
              <a:extLst>
                <a:ext uri="{FF2B5EF4-FFF2-40B4-BE49-F238E27FC236}">
                  <a16:creationId xmlns:a16="http://schemas.microsoft.com/office/drawing/2014/main" id="{60C6BE93-E519-9E5C-1966-B224D500161D}"/>
                </a:ext>
              </a:extLst>
            </p:cNvPr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32" name="Google Shape;1077;p44">
                <a:extLst>
                  <a:ext uri="{FF2B5EF4-FFF2-40B4-BE49-F238E27FC236}">
                    <a16:creationId xmlns:a16="http://schemas.microsoft.com/office/drawing/2014/main" id="{C36B8221-4F60-FFFF-37C3-70920683776C}"/>
                  </a:ext>
                </a:extLst>
              </p:cNvPr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1213" name="Google Shape;1078;p44">
                  <a:extLst>
                    <a:ext uri="{FF2B5EF4-FFF2-40B4-BE49-F238E27FC236}">
                      <a16:creationId xmlns:a16="http://schemas.microsoft.com/office/drawing/2014/main" id="{10F32B74-E60C-9D65-5AA3-010BCD5988E4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1079;p44">
                  <a:extLst>
                    <a:ext uri="{FF2B5EF4-FFF2-40B4-BE49-F238E27FC236}">
                      <a16:creationId xmlns:a16="http://schemas.microsoft.com/office/drawing/2014/main" id="{C67D2EC9-CF44-26BF-B184-58EC1F019F77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1080;p44">
                  <a:extLst>
                    <a:ext uri="{FF2B5EF4-FFF2-40B4-BE49-F238E27FC236}">
                      <a16:creationId xmlns:a16="http://schemas.microsoft.com/office/drawing/2014/main" id="{50EC1DAE-2C30-8C9E-6AC7-D0ED374038CA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081;p44">
                  <a:extLst>
                    <a:ext uri="{FF2B5EF4-FFF2-40B4-BE49-F238E27FC236}">
                      <a16:creationId xmlns:a16="http://schemas.microsoft.com/office/drawing/2014/main" id="{46C1780F-043F-98AB-1567-4B6F626EFE53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082;p44">
                  <a:extLst>
                    <a:ext uri="{FF2B5EF4-FFF2-40B4-BE49-F238E27FC236}">
                      <a16:creationId xmlns:a16="http://schemas.microsoft.com/office/drawing/2014/main" id="{545CB14A-6213-0DD3-21D1-19A7646B97D8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" name="Google Shape;1083;p44">
                  <a:extLst>
                    <a:ext uri="{FF2B5EF4-FFF2-40B4-BE49-F238E27FC236}">
                      <a16:creationId xmlns:a16="http://schemas.microsoft.com/office/drawing/2014/main" id="{F557146F-C46A-E2BE-A8E4-44D56A047360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" name="Google Shape;1084;p44">
                <a:extLst>
                  <a:ext uri="{FF2B5EF4-FFF2-40B4-BE49-F238E27FC236}">
                    <a16:creationId xmlns:a16="http://schemas.microsoft.com/office/drawing/2014/main" id="{79BD8038-8BB9-91E3-B903-A15C33BC85B7}"/>
                  </a:ext>
                </a:extLst>
              </p:cNvPr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1206" name="Google Shape;1085;p44">
                  <a:extLst>
                    <a:ext uri="{FF2B5EF4-FFF2-40B4-BE49-F238E27FC236}">
                      <a16:creationId xmlns:a16="http://schemas.microsoft.com/office/drawing/2014/main" id="{9EC6B045-CE3B-205A-0D32-C1E075361DF1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086;p44">
                  <a:extLst>
                    <a:ext uri="{FF2B5EF4-FFF2-40B4-BE49-F238E27FC236}">
                      <a16:creationId xmlns:a16="http://schemas.microsoft.com/office/drawing/2014/main" id="{B8825958-88D3-EB3A-DAD8-7F7F16EC9AF9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087;p44">
                  <a:extLst>
                    <a:ext uri="{FF2B5EF4-FFF2-40B4-BE49-F238E27FC236}">
                      <a16:creationId xmlns:a16="http://schemas.microsoft.com/office/drawing/2014/main" id="{7C93D72B-9A79-C685-9F33-2018220A9688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088;p44">
                  <a:extLst>
                    <a:ext uri="{FF2B5EF4-FFF2-40B4-BE49-F238E27FC236}">
                      <a16:creationId xmlns:a16="http://schemas.microsoft.com/office/drawing/2014/main" id="{449CC821-9D62-2188-C746-331458770514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089;p44">
                  <a:extLst>
                    <a:ext uri="{FF2B5EF4-FFF2-40B4-BE49-F238E27FC236}">
                      <a16:creationId xmlns:a16="http://schemas.microsoft.com/office/drawing/2014/main" id="{4C082FB2-7D45-EEAD-D792-96CEDF227109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090;p44">
                  <a:extLst>
                    <a:ext uri="{FF2B5EF4-FFF2-40B4-BE49-F238E27FC236}">
                      <a16:creationId xmlns:a16="http://schemas.microsoft.com/office/drawing/2014/main" id="{939F4653-16C5-022E-0A2A-EBB53205F295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" name="Google Shape;1091;p44">
                <a:extLst>
                  <a:ext uri="{FF2B5EF4-FFF2-40B4-BE49-F238E27FC236}">
                    <a16:creationId xmlns:a16="http://schemas.microsoft.com/office/drawing/2014/main" id="{00A4BEF1-7B72-7380-C0B4-62A61E386E21}"/>
                  </a:ext>
                </a:extLst>
              </p:cNvPr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092;p44">
                <a:extLst>
                  <a:ext uri="{FF2B5EF4-FFF2-40B4-BE49-F238E27FC236}">
                    <a16:creationId xmlns:a16="http://schemas.microsoft.com/office/drawing/2014/main" id="{C6173DBC-34CB-0767-06FA-8E76B8C67EC6}"/>
                  </a:ext>
                </a:extLst>
              </p:cNvPr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093;p44">
                <a:extLst>
                  <a:ext uri="{FF2B5EF4-FFF2-40B4-BE49-F238E27FC236}">
                    <a16:creationId xmlns:a16="http://schemas.microsoft.com/office/drawing/2014/main" id="{611D26C7-AFE1-41B1-8194-646F1AE0C836}"/>
                  </a:ext>
                </a:extLst>
              </p:cNvPr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094;p44">
                <a:extLst>
                  <a:ext uri="{FF2B5EF4-FFF2-40B4-BE49-F238E27FC236}">
                    <a16:creationId xmlns:a16="http://schemas.microsoft.com/office/drawing/2014/main" id="{E3B2221F-AB53-88BA-6A0A-22372BD09F1C}"/>
                  </a:ext>
                </a:extLst>
              </p:cNvPr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095;p44">
                <a:extLst>
                  <a:ext uri="{FF2B5EF4-FFF2-40B4-BE49-F238E27FC236}">
                    <a16:creationId xmlns:a16="http://schemas.microsoft.com/office/drawing/2014/main" id="{7C174949-1F72-262C-2D04-BA96DA52F5CC}"/>
                  </a:ext>
                </a:extLst>
              </p:cNvPr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096;p44">
                <a:extLst>
                  <a:ext uri="{FF2B5EF4-FFF2-40B4-BE49-F238E27FC236}">
                    <a16:creationId xmlns:a16="http://schemas.microsoft.com/office/drawing/2014/main" id="{72C61175-1D65-9319-056D-0C1343C37D14}"/>
                  </a:ext>
                </a:extLst>
              </p:cNvPr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097;p44">
                <a:extLst>
                  <a:ext uri="{FF2B5EF4-FFF2-40B4-BE49-F238E27FC236}">
                    <a16:creationId xmlns:a16="http://schemas.microsoft.com/office/drawing/2014/main" id="{18000FE4-1902-6076-8998-854E0B776415}"/>
                  </a:ext>
                </a:extLst>
              </p:cNvPr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098;p44">
                <a:extLst>
                  <a:ext uri="{FF2B5EF4-FFF2-40B4-BE49-F238E27FC236}">
                    <a16:creationId xmlns:a16="http://schemas.microsoft.com/office/drawing/2014/main" id="{2C6432BE-BAE9-E406-962F-BA019EABC1E9}"/>
                  </a:ext>
                </a:extLst>
              </p:cNvPr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099;p44">
                <a:extLst>
                  <a:ext uri="{FF2B5EF4-FFF2-40B4-BE49-F238E27FC236}">
                    <a16:creationId xmlns:a16="http://schemas.microsoft.com/office/drawing/2014/main" id="{60FE4C09-EC25-C582-C7F5-1AAF754DEBA8}"/>
                  </a:ext>
                </a:extLst>
              </p:cNvPr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00;p44">
                <a:extLst>
                  <a:ext uri="{FF2B5EF4-FFF2-40B4-BE49-F238E27FC236}">
                    <a16:creationId xmlns:a16="http://schemas.microsoft.com/office/drawing/2014/main" id="{447CB231-0BD1-69B8-EB6E-093AC46D5EED}"/>
                  </a:ext>
                </a:extLst>
              </p:cNvPr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01;p44">
                <a:extLst>
                  <a:ext uri="{FF2B5EF4-FFF2-40B4-BE49-F238E27FC236}">
                    <a16:creationId xmlns:a16="http://schemas.microsoft.com/office/drawing/2014/main" id="{BF3A042D-045A-FA69-BA22-0535AA7CDA40}"/>
                  </a:ext>
                </a:extLst>
              </p:cNvPr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02;p44">
                <a:extLst>
                  <a:ext uri="{FF2B5EF4-FFF2-40B4-BE49-F238E27FC236}">
                    <a16:creationId xmlns:a16="http://schemas.microsoft.com/office/drawing/2014/main" id="{2BADA786-A408-FBE7-6D1D-2FE51132D16D}"/>
                  </a:ext>
                </a:extLst>
              </p:cNvPr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03;p44">
                <a:extLst>
                  <a:ext uri="{FF2B5EF4-FFF2-40B4-BE49-F238E27FC236}">
                    <a16:creationId xmlns:a16="http://schemas.microsoft.com/office/drawing/2014/main" id="{72880732-43CA-FC64-A00D-6ADEE4D346C4}"/>
                  </a:ext>
                </a:extLst>
              </p:cNvPr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04;p44">
                <a:extLst>
                  <a:ext uri="{FF2B5EF4-FFF2-40B4-BE49-F238E27FC236}">
                    <a16:creationId xmlns:a16="http://schemas.microsoft.com/office/drawing/2014/main" id="{469C897D-E1DE-232E-60F7-6192AF7EBCA6}"/>
                  </a:ext>
                </a:extLst>
              </p:cNvPr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05;p44">
                <a:extLst>
                  <a:ext uri="{FF2B5EF4-FFF2-40B4-BE49-F238E27FC236}">
                    <a16:creationId xmlns:a16="http://schemas.microsoft.com/office/drawing/2014/main" id="{2B131126-256E-2BE8-7D66-9941C7194F85}"/>
                  </a:ext>
                </a:extLst>
              </p:cNvPr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06;p44">
                <a:extLst>
                  <a:ext uri="{FF2B5EF4-FFF2-40B4-BE49-F238E27FC236}">
                    <a16:creationId xmlns:a16="http://schemas.microsoft.com/office/drawing/2014/main" id="{0DFFA954-A9FB-2837-4EBB-A79D3994B813}"/>
                  </a:ext>
                </a:extLst>
              </p:cNvPr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107;p44">
                <a:extLst>
                  <a:ext uri="{FF2B5EF4-FFF2-40B4-BE49-F238E27FC236}">
                    <a16:creationId xmlns:a16="http://schemas.microsoft.com/office/drawing/2014/main" id="{50BFDA66-480C-4937-BB95-27FAABE22E60}"/>
                  </a:ext>
                </a:extLst>
              </p:cNvPr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108;p44">
                <a:extLst>
                  <a:ext uri="{FF2B5EF4-FFF2-40B4-BE49-F238E27FC236}">
                    <a16:creationId xmlns:a16="http://schemas.microsoft.com/office/drawing/2014/main" id="{D3E6C76B-EE44-39CC-BF50-7719A153A1A8}"/>
                  </a:ext>
                </a:extLst>
              </p:cNvPr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09;p44">
                <a:extLst>
                  <a:ext uri="{FF2B5EF4-FFF2-40B4-BE49-F238E27FC236}">
                    <a16:creationId xmlns:a16="http://schemas.microsoft.com/office/drawing/2014/main" id="{E913B98B-49DB-D20D-946A-9D32A40B9D89}"/>
                  </a:ext>
                </a:extLst>
              </p:cNvPr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10;p44">
                <a:extLst>
                  <a:ext uri="{FF2B5EF4-FFF2-40B4-BE49-F238E27FC236}">
                    <a16:creationId xmlns:a16="http://schemas.microsoft.com/office/drawing/2014/main" id="{5AE858F4-2D25-C5C2-843B-8C2CAFF67217}"/>
                  </a:ext>
                </a:extLst>
              </p:cNvPr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111;p44">
                <a:extLst>
                  <a:ext uri="{FF2B5EF4-FFF2-40B4-BE49-F238E27FC236}">
                    <a16:creationId xmlns:a16="http://schemas.microsoft.com/office/drawing/2014/main" id="{53DEAD72-7D8C-806B-493C-2B02D2F9C8E8}"/>
                  </a:ext>
                </a:extLst>
              </p:cNvPr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112;p44">
                <a:extLst>
                  <a:ext uri="{FF2B5EF4-FFF2-40B4-BE49-F238E27FC236}">
                    <a16:creationId xmlns:a16="http://schemas.microsoft.com/office/drawing/2014/main" id="{BB185E2C-3F78-2038-F9BB-3BC671B6178E}"/>
                  </a:ext>
                </a:extLst>
              </p:cNvPr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113;p44">
                <a:extLst>
                  <a:ext uri="{FF2B5EF4-FFF2-40B4-BE49-F238E27FC236}">
                    <a16:creationId xmlns:a16="http://schemas.microsoft.com/office/drawing/2014/main" id="{E4CDAB98-F4B4-BD2F-41A4-D42031356617}"/>
                  </a:ext>
                </a:extLst>
              </p:cNvPr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14;p44">
                <a:extLst>
                  <a:ext uri="{FF2B5EF4-FFF2-40B4-BE49-F238E27FC236}">
                    <a16:creationId xmlns:a16="http://schemas.microsoft.com/office/drawing/2014/main" id="{71E447B0-D4F1-0098-A8E3-38A1DA992A20}"/>
                  </a:ext>
                </a:extLst>
              </p:cNvPr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15;p44">
                <a:extLst>
                  <a:ext uri="{FF2B5EF4-FFF2-40B4-BE49-F238E27FC236}">
                    <a16:creationId xmlns:a16="http://schemas.microsoft.com/office/drawing/2014/main" id="{F099A426-F52B-EACB-2636-6EF50DCD5BF0}"/>
                  </a:ext>
                </a:extLst>
              </p:cNvPr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16;p44">
                <a:extLst>
                  <a:ext uri="{FF2B5EF4-FFF2-40B4-BE49-F238E27FC236}">
                    <a16:creationId xmlns:a16="http://schemas.microsoft.com/office/drawing/2014/main" id="{48E6BCB0-D679-95AC-2E41-70F5745FC626}"/>
                  </a:ext>
                </a:extLst>
              </p:cNvPr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17;p44">
                <a:extLst>
                  <a:ext uri="{FF2B5EF4-FFF2-40B4-BE49-F238E27FC236}">
                    <a16:creationId xmlns:a16="http://schemas.microsoft.com/office/drawing/2014/main" id="{F3B08FDE-A839-4E12-3082-1C4CA751AC2E}"/>
                  </a:ext>
                </a:extLst>
              </p:cNvPr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18;p44">
                <a:extLst>
                  <a:ext uri="{FF2B5EF4-FFF2-40B4-BE49-F238E27FC236}">
                    <a16:creationId xmlns:a16="http://schemas.microsoft.com/office/drawing/2014/main" id="{DB979D19-3E34-30EA-9607-FA35171C1D1F}"/>
                  </a:ext>
                </a:extLst>
              </p:cNvPr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19;p44">
                <a:extLst>
                  <a:ext uri="{FF2B5EF4-FFF2-40B4-BE49-F238E27FC236}">
                    <a16:creationId xmlns:a16="http://schemas.microsoft.com/office/drawing/2014/main" id="{A4075979-68AD-0F59-D914-29AAFC943A8D}"/>
                  </a:ext>
                </a:extLst>
              </p:cNvPr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120;p44">
                <a:extLst>
                  <a:ext uri="{FF2B5EF4-FFF2-40B4-BE49-F238E27FC236}">
                    <a16:creationId xmlns:a16="http://schemas.microsoft.com/office/drawing/2014/main" id="{800AFAB6-D7C6-D74E-B0B0-4E1C53859164}"/>
                  </a:ext>
                </a:extLst>
              </p:cNvPr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21;p44">
                <a:extLst>
                  <a:ext uri="{FF2B5EF4-FFF2-40B4-BE49-F238E27FC236}">
                    <a16:creationId xmlns:a16="http://schemas.microsoft.com/office/drawing/2014/main" id="{853AF9C1-6188-1F02-3DA9-DA5E28FCA3FB}"/>
                  </a:ext>
                </a:extLst>
              </p:cNvPr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22;p44">
                <a:extLst>
                  <a:ext uri="{FF2B5EF4-FFF2-40B4-BE49-F238E27FC236}">
                    <a16:creationId xmlns:a16="http://schemas.microsoft.com/office/drawing/2014/main" id="{3C2F0D7C-A8D9-634B-0A23-E0308C6036C9}"/>
                  </a:ext>
                </a:extLst>
              </p:cNvPr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23;p44">
                <a:extLst>
                  <a:ext uri="{FF2B5EF4-FFF2-40B4-BE49-F238E27FC236}">
                    <a16:creationId xmlns:a16="http://schemas.microsoft.com/office/drawing/2014/main" id="{5EB60441-0F53-DA69-63E8-8AD64C09EF4C}"/>
                  </a:ext>
                </a:extLst>
              </p:cNvPr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24;p44">
                <a:extLst>
                  <a:ext uri="{FF2B5EF4-FFF2-40B4-BE49-F238E27FC236}">
                    <a16:creationId xmlns:a16="http://schemas.microsoft.com/office/drawing/2014/main" id="{FC7DD51A-1926-9CAB-4103-8C0AECB85463}"/>
                  </a:ext>
                </a:extLst>
              </p:cNvPr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25;p44">
                <a:extLst>
                  <a:ext uri="{FF2B5EF4-FFF2-40B4-BE49-F238E27FC236}">
                    <a16:creationId xmlns:a16="http://schemas.microsoft.com/office/drawing/2014/main" id="{20BA3C95-BC2D-FA9E-6D0D-26F4A7D0B82F}"/>
                  </a:ext>
                </a:extLst>
              </p:cNvPr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26;p44">
                <a:extLst>
                  <a:ext uri="{FF2B5EF4-FFF2-40B4-BE49-F238E27FC236}">
                    <a16:creationId xmlns:a16="http://schemas.microsoft.com/office/drawing/2014/main" id="{9256B2FD-217E-5349-142C-CA35DFE8F14A}"/>
                  </a:ext>
                </a:extLst>
              </p:cNvPr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27;p44">
                <a:extLst>
                  <a:ext uri="{FF2B5EF4-FFF2-40B4-BE49-F238E27FC236}">
                    <a16:creationId xmlns:a16="http://schemas.microsoft.com/office/drawing/2014/main" id="{F7F5F50A-3FE0-1CAE-B512-ABDA41496AFB}"/>
                  </a:ext>
                </a:extLst>
              </p:cNvPr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28;p44">
                <a:extLst>
                  <a:ext uri="{FF2B5EF4-FFF2-40B4-BE49-F238E27FC236}">
                    <a16:creationId xmlns:a16="http://schemas.microsoft.com/office/drawing/2014/main" id="{0FF6FD1A-6131-79CB-1107-3F4C29076F0D}"/>
                  </a:ext>
                </a:extLst>
              </p:cNvPr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29;p44">
                <a:extLst>
                  <a:ext uri="{FF2B5EF4-FFF2-40B4-BE49-F238E27FC236}">
                    <a16:creationId xmlns:a16="http://schemas.microsoft.com/office/drawing/2014/main" id="{22DD961F-346C-39FF-BE43-5320530121C3}"/>
                  </a:ext>
                </a:extLst>
              </p:cNvPr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30;p44">
                <a:extLst>
                  <a:ext uri="{FF2B5EF4-FFF2-40B4-BE49-F238E27FC236}">
                    <a16:creationId xmlns:a16="http://schemas.microsoft.com/office/drawing/2014/main" id="{22F53368-408D-8511-F5AD-6848327AD0A3}"/>
                  </a:ext>
                </a:extLst>
              </p:cNvPr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31;p44">
                <a:extLst>
                  <a:ext uri="{FF2B5EF4-FFF2-40B4-BE49-F238E27FC236}">
                    <a16:creationId xmlns:a16="http://schemas.microsoft.com/office/drawing/2014/main" id="{D29ECFDE-2F17-9F4F-9D81-5046F2312F77}"/>
                  </a:ext>
                </a:extLst>
              </p:cNvPr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32;p44">
                <a:extLst>
                  <a:ext uri="{FF2B5EF4-FFF2-40B4-BE49-F238E27FC236}">
                    <a16:creationId xmlns:a16="http://schemas.microsoft.com/office/drawing/2014/main" id="{1E798C0C-F5C4-7B2C-08EF-28B96DD22114}"/>
                  </a:ext>
                </a:extLst>
              </p:cNvPr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33;p44">
                <a:extLst>
                  <a:ext uri="{FF2B5EF4-FFF2-40B4-BE49-F238E27FC236}">
                    <a16:creationId xmlns:a16="http://schemas.microsoft.com/office/drawing/2014/main" id="{4F26E4E7-6272-3D47-EF3F-281BF66266DA}"/>
                  </a:ext>
                </a:extLst>
              </p:cNvPr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34;p44">
                <a:extLst>
                  <a:ext uri="{FF2B5EF4-FFF2-40B4-BE49-F238E27FC236}">
                    <a16:creationId xmlns:a16="http://schemas.microsoft.com/office/drawing/2014/main" id="{4F2CE513-C5AB-EBED-21F9-2DA7B338CC8B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35;p44">
                <a:extLst>
                  <a:ext uri="{FF2B5EF4-FFF2-40B4-BE49-F238E27FC236}">
                    <a16:creationId xmlns:a16="http://schemas.microsoft.com/office/drawing/2014/main" id="{1535614A-9455-60D0-25FF-137292AB83FA}"/>
                  </a:ext>
                </a:extLst>
              </p:cNvPr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36;p44">
                <a:extLst>
                  <a:ext uri="{FF2B5EF4-FFF2-40B4-BE49-F238E27FC236}">
                    <a16:creationId xmlns:a16="http://schemas.microsoft.com/office/drawing/2014/main" id="{DF07F0E4-C0D7-77BF-29F9-0FA3EB573E9D}"/>
                  </a:ext>
                </a:extLst>
              </p:cNvPr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37;p44">
                <a:extLst>
                  <a:ext uri="{FF2B5EF4-FFF2-40B4-BE49-F238E27FC236}">
                    <a16:creationId xmlns:a16="http://schemas.microsoft.com/office/drawing/2014/main" id="{2498398D-8561-0C25-25E4-05FE4772DDD1}"/>
                  </a:ext>
                </a:extLst>
              </p:cNvPr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38;p44">
                <a:extLst>
                  <a:ext uri="{FF2B5EF4-FFF2-40B4-BE49-F238E27FC236}">
                    <a16:creationId xmlns:a16="http://schemas.microsoft.com/office/drawing/2014/main" id="{AD39014C-E7F7-0231-4C6A-0A7F75320327}"/>
                  </a:ext>
                </a:extLst>
              </p:cNvPr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39;p44">
                <a:extLst>
                  <a:ext uri="{FF2B5EF4-FFF2-40B4-BE49-F238E27FC236}">
                    <a16:creationId xmlns:a16="http://schemas.microsoft.com/office/drawing/2014/main" id="{2A71712E-4C43-8FC3-ECB5-6C812E2DD8FD}"/>
                  </a:ext>
                </a:extLst>
              </p:cNvPr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40;p44">
                <a:extLst>
                  <a:ext uri="{FF2B5EF4-FFF2-40B4-BE49-F238E27FC236}">
                    <a16:creationId xmlns:a16="http://schemas.microsoft.com/office/drawing/2014/main" id="{90573134-3743-51E2-F045-7AE4E3C3247A}"/>
                  </a:ext>
                </a:extLst>
              </p:cNvPr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41;p44">
                <a:extLst>
                  <a:ext uri="{FF2B5EF4-FFF2-40B4-BE49-F238E27FC236}">
                    <a16:creationId xmlns:a16="http://schemas.microsoft.com/office/drawing/2014/main" id="{AC81F4EE-8EAA-C493-56D6-7D8DECFB260C}"/>
                  </a:ext>
                </a:extLst>
              </p:cNvPr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42;p44">
                <a:extLst>
                  <a:ext uri="{FF2B5EF4-FFF2-40B4-BE49-F238E27FC236}">
                    <a16:creationId xmlns:a16="http://schemas.microsoft.com/office/drawing/2014/main" id="{C068AFAC-EFB8-DEB3-E4B5-81DEB0C235A1}"/>
                  </a:ext>
                </a:extLst>
              </p:cNvPr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43;p44">
                <a:extLst>
                  <a:ext uri="{FF2B5EF4-FFF2-40B4-BE49-F238E27FC236}">
                    <a16:creationId xmlns:a16="http://schemas.microsoft.com/office/drawing/2014/main" id="{D3704DD6-3294-8B8B-985B-57F4BC3183D2}"/>
                  </a:ext>
                </a:extLst>
              </p:cNvPr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44;p44">
                <a:extLst>
                  <a:ext uri="{FF2B5EF4-FFF2-40B4-BE49-F238E27FC236}">
                    <a16:creationId xmlns:a16="http://schemas.microsoft.com/office/drawing/2014/main" id="{D0051E69-F965-2554-D5AE-505F8849996D}"/>
                  </a:ext>
                </a:extLst>
              </p:cNvPr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45;p44">
                <a:extLst>
                  <a:ext uri="{FF2B5EF4-FFF2-40B4-BE49-F238E27FC236}">
                    <a16:creationId xmlns:a16="http://schemas.microsoft.com/office/drawing/2014/main" id="{2B9E5672-4345-9134-0E7A-5EC575775873}"/>
                  </a:ext>
                </a:extLst>
              </p:cNvPr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46;p44">
                <a:extLst>
                  <a:ext uri="{FF2B5EF4-FFF2-40B4-BE49-F238E27FC236}">
                    <a16:creationId xmlns:a16="http://schemas.microsoft.com/office/drawing/2014/main" id="{B2B6201F-653D-35B0-A44B-92ACAC4DE8E0}"/>
                  </a:ext>
                </a:extLst>
              </p:cNvPr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47;p44">
                <a:extLst>
                  <a:ext uri="{FF2B5EF4-FFF2-40B4-BE49-F238E27FC236}">
                    <a16:creationId xmlns:a16="http://schemas.microsoft.com/office/drawing/2014/main" id="{5CC415F5-7606-C8B5-525A-4287ECA30919}"/>
                  </a:ext>
                </a:extLst>
              </p:cNvPr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48;p44">
                <a:extLst>
                  <a:ext uri="{FF2B5EF4-FFF2-40B4-BE49-F238E27FC236}">
                    <a16:creationId xmlns:a16="http://schemas.microsoft.com/office/drawing/2014/main" id="{4494FE67-11BA-0D5D-A275-8BDB3BFB635D}"/>
                  </a:ext>
                </a:extLst>
              </p:cNvPr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49;p44">
                <a:extLst>
                  <a:ext uri="{FF2B5EF4-FFF2-40B4-BE49-F238E27FC236}">
                    <a16:creationId xmlns:a16="http://schemas.microsoft.com/office/drawing/2014/main" id="{E2ADB736-3D6B-B06B-166F-B04C1BB3A347}"/>
                  </a:ext>
                </a:extLst>
              </p:cNvPr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50;p44">
                <a:extLst>
                  <a:ext uri="{FF2B5EF4-FFF2-40B4-BE49-F238E27FC236}">
                    <a16:creationId xmlns:a16="http://schemas.microsoft.com/office/drawing/2014/main" id="{B15C76FE-5EB0-CE7F-6F73-44B6F2008CAC}"/>
                  </a:ext>
                </a:extLst>
              </p:cNvPr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51;p44">
                <a:extLst>
                  <a:ext uri="{FF2B5EF4-FFF2-40B4-BE49-F238E27FC236}">
                    <a16:creationId xmlns:a16="http://schemas.microsoft.com/office/drawing/2014/main" id="{C59A8246-63B0-3E76-0502-91FFCF9F6A89}"/>
                  </a:ext>
                </a:extLst>
              </p:cNvPr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52;p44">
                <a:extLst>
                  <a:ext uri="{FF2B5EF4-FFF2-40B4-BE49-F238E27FC236}">
                    <a16:creationId xmlns:a16="http://schemas.microsoft.com/office/drawing/2014/main" id="{2420B825-9267-86F4-E4C5-F1004C732994}"/>
                  </a:ext>
                </a:extLst>
              </p:cNvPr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53;p44">
                <a:extLst>
                  <a:ext uri="{FF2B5EF4-FFF2-40B4-BE49-F238E27FC236}">
                    <a16:creationId xmlns:a16="http://schemas.microsoft.com/office/drawing/2014/main" id="{392F5B78-5399-A44E-C47B-23C0D2B6D9A6}"/>
                  </a:ext>
                </a:extLst>
              </p:cNvPr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54;p44">
                <a:extLst>
                  <a:ext uri="{FF2B5EF4-FFF2-40B4-BE49-F238E27FC236}">
                    <a16:creationId xmlns:a16="http://schemas.microsoft.com/office/drawing/2014/main" id="{C4747D66-FE45-802B-ACC6-A81FDF034CA9}"/>
                  </a:ext>
                </a:extLst>
              </p:cNvPr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55;p44">
                <a:extLst>
                  <a:ext uri="{FF2B5EF4-FFF2-40B4-BE49-F238E27FC236}">
                    <a16:creationId xmlns:a16="http://schemas.microsoft.com/office/drawing/2014/main" id="{A20A0917-7E0C-BE46-5C08-00E5A336262C}"/>
                  </a:ext>
                </a:extLst>
              </p:cNvPr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56;p44">
                <a:extLst>
                  <a:ext uri="{FF2B5EF4-FFF2-40B4-BE49-F238E27FC236}">
                    <a16:creationId xmlns:a16="http://schemas.microsoft.com/office/drawing/2014/main" id="{ACEC18E6-E63F-233C-218D-A9F5B3280A4B}"/>
                  </a:ext>
                </a:extLst>
              </p:cNvPr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57;p44">
                <a:extLst>
                  <a:ext uri="{FF2B5EF4-FFF2-40B4-BE49-F238E27FC236}">
                    <a16:creationId xmlns:a16="http://schemas.microsoft.com/office/drawing/2014/main" id="{9E616E8C-905D-2EC7-AA61-09DD8EA9E345}"/>
                  </a:ext>
                </a:extLst>
              </p:cNvPr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58;p44">
                <a:extLst>
                  <a:ext uri="{FF2B5EF4-FFF2-40B4-BE49-F238E27FC236}">
                    <a16:creationId xmlns:a16="http://schemas.microsoft.com/office/drawing/2014/main" id="{D2F892AD-EDC3-7B01-6446-6F63A8BE0011}"/>
                  </a:ext>
                </a:extLst>
              </p:cNvPr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59;p44">
                <a:extLst>
                  <a:ext uri="{FF2B5EF4-FFF2-40B4-BE49-F238E27FC236}">
                    <a16:creationId xmlns:a16="http://schemas.microsoft.com/office/drawing/2014/main" id="{66A2566B-0B26-0273-AAC6-282B5ED11898}"/>
                  </a:ext>
                </a:extLst>
              </p:cNvPr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60;p44">
                <a:extLst>
                  <a:ext uri="{FF2B5EF4-FFF2-40B4-BE49-F238E27FC236}">
                    <a16:creationId xmlns:a16="http://schemas.microsoft.com/office/drawing/2014/main" id="{00A69C77-A468-4A1E-9CE1-0AFDE36F7B4C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2" name="Google Shape;1161;p44">
                <a:extLst>
                  <a:ext uri="{FF2B5EF4-FFF2-40B4-BE49-F238E27FC236}">
                    <a16:creationId xmlns:a16="http://schemas.microsoft.com/office/drawing/2014/main" id="{583B28AA-DC60-7A18-60A3-61F14FB6C5E5}"/>
                  </a:ext>
                </a:extLst>
              </p:cNvPr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1200" name="Google Shape;1162;p44">
                  <a:extLst>
                    <a:ext uri="{FF2B5EF4-FFF2-40B4-BE49-F238E27FC236}">
                      <a16:creationId xmlns:a16="http://schemas.microsoft.com/office/drawing/2014/main" id="{7EC726A5-8F8A-6B59-4A3A-7889D1D54065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163;p44">
                  <a:extLst>
                    <a:ext uri="{FF2B5EF4-FFF2-40B4-BE49-F238E27FC236}">
                      <a16:creationId xmlns:a16="http://schemas.microsoft.com/office/drawing/2014/main" id="{CBF830BA-3EB4-A458-C0A2-8C29871E472B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164;p44">
                  <a:extLst>
                    <a:ext uri="{FF2B5EF4-FFF2-40B4-BE49-F238E27FC236}">
                      <a16:creationId xmlns:a16="http://schemas.microsoft.com/office/drawing/2014/main" id="{246F55A2-4B14-F8C0-DF26-13C0955F57E2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165;p44">
                  <a:extLst>
                    <a:ext uri="{FF2B5EF4-FFF2-40B4-BE49-F238E27FC236}">
                      <a16:creationId xmlns:a16="http://schemas.microsoft.com/office/drawing/2014/main" id="{1EA16356-98D2-619E-7850-72A2A164A7B3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166;p44">
                  <a:extLst>
                    <a:ext uri="{FF2B5EF4-FFF2-40B4-BE49-F238E27FC236}">
                      <a16:creationId xmlns:a16="http://schemas.microsoft.com/office/drawing/2014/main" id="{CB12102E-8A40-8480-3830-AC9634F9C1CA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167;p44">
                  <a:extLst>
                    <a:ext uri="{FF2B5EF4-FFF2-40B4-BE49-F238E27FC236}">
                      <a16:creationId xmlns:a16="http://schemas.microsoft.com/office/drawing/2014/main" id="{37FC0DA5-C43F-1C22-B960-58482BFF81F4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3" name="Google Shape;1168;p44">
                <a:extLst>
                  <a:ext uri="{FF2B5EF4-FFF2-40B4-BE49-F238E27FC236}">
                    <a16:creationId xmlns:a16="http://schemas.microsoft.com/office/drawing/2014/main" id="{C0289897-3A5A-CDCB-7F2C-587108F1F770}"/>
                  </a:ext>
                </a:extLst>
              </p:cNvPr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94" name="Google Shape;1169;p44">
                  <a:extLst>
                    <a:ext uri="{FF2B5EF4-FFF2-40B4-BE49-F238E27FC236}">
                      <a16:creationId xmlns:a16="http://schemas.microsoft.com/office/drawing/2014/main" id="{7FB0E791-1BB9-64C3-74D9-DEFECFCD1C4D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70;p44">
                  <a:extLst>
                    <a:ext uri="{FF2B5EF4-FFF2-40B4-BE49-F238E27FC236}">
                      <a16:creationId xmlns:a16="http://schemas.microsoft.com/office/drawing/2014/main" id="{AE07CA82-178F-E490-75BA-E5CC95EACD02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71;p44">
                  <a:extLst>
                    <a:ext uri="{FF2B5EF4-FFF2-40B4-BE49-F238E27FC236}">
                      <a16:creationId xmlns:a16="http://schemas.microsoft.com/office/drawing/2014/main" id="{D92B5509-A7B6-1A48-6DB7-74272D7AAC2D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72;p44">
                  <a:extLst>
                    <a:ext uri="{FF2B5EF4-FFF2-40B4-BE49-F238E27FC236}">
                      <a16:creationId xmlns:a16="http://schemas.microsoft.com/office/drawing/2014/main" id="{120877BA-07C3-FE69-C0DE-BE4838D751A9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73;p44">
                  <a:extLst>
                    <a:ext uri="{FF2B5EF4-FFF2-40B4-BE49-F238E27FC236}">
                      <a16:creationId xmlns:a16="http://schemas.microsoft.com/office/drawing/2014/main" id="{3AD804D6-DA1F-439E-F4F5-E1EB8618CF0F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74;p44">
                  <a:extLst>
                    <a:ext uri="{FF2B5EF4-FFF2-40B4-BE49-F238E27FC236}">
                      <a16:creationId xmlns:a16="http://schemas.microsoft.com/office/drawing/2014/main" id="{4D565238-A3BB-CD7B-7ADC-20C548691AB5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1175;p44">
              <a:extLst>
                <a:ext uri="{FF2B5EF4-FFF2-40B4-BE49-F238E27FC236}">
                  <a16:creationId xmlns:a16="http://schemas.microsoft.com/office/drawing/2014/main" id="{9599F032-F75E-8C19-4BE9-A16A668138AD}"/>
                </a:ext>
              </a:extLst>
            </p:cNvPr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28" name="Google Shape;1176;p44">
                <a:extLst>
                  <a:ext uri="{FF2B5EF4-FFF2-40B4-BE49-F238E27FC236}">
                    <a16:creationId xmlns:a16="http://schemas.microsoft.com/office/drawing/2014/main" id="{36B71E0B-CC06-FE4E-A8F1-502863372BDB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77;p44">
                <a:extLst>
                  <a:ext uri="{FF2B5EF4-FFF2-40B4-BE49-F238E27FC236}">
                    <a16:creationId xmlns:a16="http://schemas.microsoft.com/office/drawing/2014/main" id="{E818EC68-F54C-B002-53A3-46525715FDE6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78;p44">
                <a:extLst>
                  <a:ext uri="{FF2B5EF4-FFF2-40B4-BE49-F238E27FC236}">
                    <a16:creationId xmlns:a16="http://schemas.microsoft.com/office/drawing/2014/main" id="{065181BD-8D4E-4479-511D-60A13DE3E0DF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179;p44">
                <a:extLst>
                  <a:ext uri="{FF2B5EF4-FFF2-40B4-BE49-F238E27FC236}">
                    <a16:creationId xmlns:a16="http://schemas.microsoft.com/office/drawing/2014/main" id="{E42436DE-4B63-8CAD-A294-1E6EF50FD946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180;p44">
              <a:extLst>
                <a:ext uri="{FF2B5EF4-FFF2-40B4-BE49-F238E27FC236}">
                  <a16:creationId xmlns:a16="http://schemas.microsoft.com/office/drawing/2014/main" id="{B37BF32F-DC76-91F7-D815-94D0FA22102C}"/>
                </a:ext>
              </a:extLst>
            </p:cNvPr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24" name="Google Shape;1181;p44">
                <a:extLst>
                  <a:ext uri="{FF2B5EF4-FFF2-40B4-BE49-F238E27FC236}">
                    <a16:creationId xmlns:a16="http://schemas.microsoft.com/office/drawing/2014/main" id="{70B65CBD-A14A-61D2-246D-4383D993F6DA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82;p44">
                <a:extLst>
                  <a:ext uri="{FF2B5EF4-FFF2-40B4-BE49-F238E27FC236}">
                    <a16:creationId xmlns:a16="http://schemas.microsoft.com/office/drawing/2014/main" id="{AB655603-AF0E-16AA-CA74-EDD85EBFAEED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83;p44">
                <a:extLst>
                  <a:ext uri="{FF2B5EF4-FFF2-40B4-BE49-F238E27FC236}">
                    <a16:creationId xmlns:a16="http://schemas.microsoft.com/office/drawing/2014/main" id="{48C3050D-E9DB-B7CD-C79B-96433336A7C5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184;p44">
                <a:extLst>
                  <a:ext uri="{FF2B5EF4-FFF2-40B4-BE49-F238E27FC236}">
                    <a16:creationId xmlns:a16="http://schemas.microsoft.com/office/drawing/2014/main" id="{EF411B24-3B53-26A9-B9D7-454A19A34FC3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1185;p44">
              <a:extLst>
                <a:ext uri="{FF2B5EF4-FFF2-40B4-BE49-F238E27FC236}">
                  <a16:creationId xmlns:a16="http://schemas.microsoft.com/office/drawing/2014/main" id="{57F137B3-2F59-9D78-9661-04AC178B5219}"/>
                </a:ext>
              </a:extLst>
            </p:cNvPr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19" name="Google Shape;1186;p44">
                <a:extLst>
                  <a:ext uri="{FF2B5EF4-FFF2-40B4-BE49-F238E27FC236}">
                    <a16:creationId xmlns:a16="http://schemas.microsoft.com/office/drawing/2014/main" id="{0C2F87C4-F082-2B8E-ACC8-F051F5D33A59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187;p44">
                <a:extLst>
                  <a:ext uri="{FF2B5EF4-FFF2-40B4-BE49-F238E27FC236}">
                    <a16:creationId xmlns:a16="http://schemas.microsoft.com/office/drawing/2014/main" id="{0D8B726C-5336-BA54-4C54-DD49E015A5A7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188;p44">
                <a:extLst>
                  <a:ext uri="{FF2B5EF4-FFF2-40B4-BE49-F238E27FC236}">
                    <a16:creationId xmlns:a16="http://schemas.microsoft.com/office/drawing/2014/main" id="{DEE2AFBB-635A-37CF-3A3B-77DCB22DED9C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89;p44">
                <a:extLst>
                  <a:ext uri="{FF2B5EF4-FFF2-40B4-BE49-F238E27FC236}">
                    <a16:creationId xmlns:a16="http://schemas.microsoft.com/office/drawing/2014/main" id="{DBE0C191-AA99-A939-44CA-A799FB01D455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190;p44">
              <a:extLst>
                <a:ext uri="{FF2B5EF4-FFF2-40B4-BE49-F238E27FC236}">
                  <a16:creationId xmlns:a16="http://schemas.microsoft.com/office/drawing/2014/main" id="{DA665433-E5C0-CBC4-6E42-5055FABEE2FE}"/>
                </a:ext>
              </a:extLst>
            </p:cNvPr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11" name="Google Shape;1191;p44">
                <a:extLst>
                  <a:ext uri="{FF2B5EF4-FFF2-40B4-BE49-F238E27FC236}">
                    <a16:creationId xmlns:a16="http://schemas.microsoft.com/office/drawing/2014/main" id="{044F31C7-D030-1FEF-EE82-B6378DDB6FD5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92;p44">
                <a:extLst>
                  <a:ext uri="{FF2B5EF4-FFF2-40B4-BE49-F238E27FC236}">
                    <a16:creationId xmlns:a16="http://schemas.microsoft.com/office/drawing/2014/main" id="{EE50166D-9586-E716-4432-1EBD02298200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93;p44">
                <a:extLst>
                  <a:ext uri="{FF2B5EF4-FFF2-40B4-BE49-F238E27FC236}">
                    <a16:creationId xmlns:a16="http://schemas.microsoft.com/office/drawing/2014/main" id="{ECD33CB0-4F02-E33F-2531-0F56BCF52D01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94;p44">
                <a:extLst>
                  <a:ext uri="{FF2B5EF4-FFF2-40B4-BE49-F238E27FC236}">
                    <a16:creationId xmlns:a16="http://schemas.microsoft.com/office/drawing/2014/main" id="{88C76620-1606-8E2F-0F59-DCABBE7A40FB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829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7C7D30B4-DFC6-1051-095E-DD88CA28D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35F1427D-970E-A640-D4F6-A10D87E855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62904"/>
            <a:ext cx="9144000" cy="89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PROPRIETA’ CTL DI UN DRONE PER LA CONSEGNA DI MERCI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0F87F98A-DBC7-7CD7-9B4C-3AFBCD23FA7C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1D8CD4B9-BEE1-8DF3-592C-5405C26CC36B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A6C29E36-2231-1F81-7482-5B09C5C937A3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34558251-303D-4984-C2F4-43910B5CD3C6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486171F0-40C8-C884-C873-0802362790FC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80A5CB00-A3F8-796B-5F7E-5D21B9B19664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EA6AF989-A10A-2416-A95A-CEB534817B73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0CDD1D54-4395-41BD-81E2-7C3BD9ACDE41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EEBA59F0-636D-21ED-7F3F-BBEFA80EF829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8DDE67-C5C4-1634-A5A4-E78C292EE827}"/>
              </a:ext>
            </a:extLst>
          </p:cNvPr>
          <p:cNvSpPr txBox="1"/>
          <p:nvPr/>
        </p:nvSpPr>
        <p:spPr>
          <a:xfrm>
            <a:off x="364254" y="1208188"/>
            <a:ext cx="8415493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CTL considera una struttura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ramificata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tempo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dove ogni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istante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può evolvere in molteplici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futuri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alternativi. Questa caratteristica rende CTL particolarmente efficace nella descrizione dove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necessario ragionare sulla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presenza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assenza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di determinate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situazioni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555F3297-7EED-C884-8798-C60999FD1144}"/>
                  </a:ext>
                </a:extLst>
              </p:cNvPr>
              <p:cNvSpPr txBox="1"/>
              <p:nvPr/>
            </p:nvSpPr>
            <p:spPr>
              <a:xfrm>
                <a:off x="0" y="2052339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𝐴𝐺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∧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𝑎𝑙𝑡𝑖𝑡𝑢𝑑𝑖𝑛𝑒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𝑡𝑎𝑟𝑔𝑒𝑡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→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𝐸𝑋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h𝑜𝑣𝑒𝑟𝑖𝑛𝑔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∨(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∧ ¬(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𝑎𝑙𝑡𝑖𝑡𝑢𝑑𝑖𝑛𝑒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𝑡𝑎𝑟𝑔𝑒𝑡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))))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555F3297-7EED-C884-8798-C60999FD11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52339"/>
                <a:ext cx="9144000" cy="307777"/>
              </a:xfrm>
              <a:prstGeom prst="rect">
                <a:avLst/>
              </a:prstGeom>
              <a:blipFill>
                <a:blip r:embed="rId3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A3CAEE74-437B-0734-F5AC-F0A6CEBA0744}"/>
                  </a:ext>
                </a:extLst>
              </p:cNvPr>
              <p:cNvSpPr txBox="1"/>
              <p:nvPr/>
            </p:nvSpPr>
            <p:spPr>
              <a:xfrm>
                <a:off x="0" y="2456281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𝐴𝐺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h𝑜𝑣𝑒𝑟𝑖𝑛𝑔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A3CAEE74-437B-0734-F5AC-F0A6CEBA07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456281"/>
                <a:ext cx="9144000" cy="307777"/>
              </a:xfrm>
              <a:prstGeom prst="rect">
                <a:avLst/>
              </a:prstGeom>
              <a:blipFill>
                <a:blip r:embed="rId4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B0A72C52-9472-8473-8A23-F467C75D9FF7}"/>
                  </a:ext>
                </a:extLst>
              </p:cNvPr>
              <p:cNvSpPr txBox="1"/>
              <p:nvPr/>
            </p:nvSpPr>
            <p:spPr>
              <a:xfrm>
                <a:off x="0" y="2813629"/>
                <a:ext cx="9144000" cy="3354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𝐴𝐺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h𝑜𝑣𝑒𝑟𝑖𝑛𝑔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 →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𝐸𝐹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𝑎𝑡𝑡𝑒𝑟𝑟𝑎𝑔𝑔𝑖𝑜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∧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𝐸𝐹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𝑣𝑜𝑙𝑜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B0A72C52-9472-8473-8A23-F467C75D9F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813629"/>
                <a:ext cx="9144000" cy="335476"/>
              </a:xfrm>
              <a:prstGeom prst="rect">
                <a:avLst/>
              </a:prstGeom>
              <a:blipFill>
                <a:blip r:embed="rId5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E032FDAD-C87B-0B7A-36F9-D7B28D093C0D}"/>
                  </a:ext>
                </a:extLst>
              </p:cNvPr>
              <p:cNvSpPr txBox="1"/>
              <p:nvPr/>
            </p:nvSpPr>
            <p:spPr>
              <a:xfrm>
                <a:off x="0" y="3261648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𝐴𝐺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𝐸𝐹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𝑎𝑙𝑡𝑖𝑡𝑢𝑑𝑖𝑛𝑒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𝑠𝑜𝑝𝑟𝑎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𝑡𝑎𝑟𝑔𝑒𝑡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∧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𝐸𝐹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𝑎𝑙𝑡𝑖𝑡𝑢𝑑𝑖𝑛𝑒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𝑠𝑜𝑡𝑡𝑜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𝑡𝑎𝑟𝑔𝑒𝑡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E032FDAD-C87B-0B7A-36F9-D7B28D093C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261648"/>
                <a:ext cx="9144000" cy="307777"/>
              </a:xfrm>
              <a:prstGeom prst="rect">
                <a:avLst/>
              </a:prstGeom>
              <a:blipFill>
                <a:blip r:embed="rId6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927CA50C-98A4-ED0F-EC8B-1A06CDCA3A12}"/>
                  </a:ext>
                </a:extLst>
              </p:cNvPr>
              <p:cNvSpPr txBox="1"/>
              <p:nvPr/>
            </p:nvSpPr>
            <p:spPr>
              <a:xfrm>
                <a:off x="0" y="3726937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𝐴𝐺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𝑣𝑜𝑙𝑜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→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𝐸𝐹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𝑎𝑡𝑡𝑒𝑟𝑟𝑎𝑔𝑔𝑖𝑜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927CA50C-98A4-ED0F-EC8B-1A06CDCA3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726937"/>
                <a:ext cx="9144000" cy="307777"/>
              </a:xfrm>
              <a:prstGeom prst="rect">
                <a:avLst/>
              </a:prstGeom>
              <a:blipFill>
                <a:blip r:embed="rId7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1C3303C4-8D6B-5D49-5E4E-4D835133A32F}"/>
                  </a:ext>
                </a:extLst>
              </p:cNvPr>
              <p:cNvSpPr txBox="1"/>
              <p:nvPr/>
            </p:nvSpPr>
            <p:spPr>
              <a:xfrm>
                <a:off x="-6" y="4224877"/>
                <a:ext cx="9144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𝑨𝑮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𝒉𝒐𝒗𝒆𝒓𝒊𝒏𝒈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 → 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𝑨𝑭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1" i="1" smtClean="0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𝒓𝒊𝒍𝒂𝒔𝒄𝒊𝒐</m:t>
                      </m:r>
                      <m:r>
                        <a:rPr lang="it-IT" b="1" i="1">
                          <a:solidFill>
                            <a:srgbClr val="305B98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1" dirty="0">
                  <a:solidFill>
                    <a:srgbClr val="305B98"/>
                  </a:solidFill>
                </a:endParaRPr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1C3303C4-8D6B-5D49-5E4E-4D835133A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" y="4224877"/>
                <a:ext cx="9144000" cy="307777"/>
              </a:xfrm>
              <a:prstGeom prst="rect">
                <a:avLst/>
              </a:prstGeom>
              <a:blipFill>
                <a:blip r:embed="rId8"/>
                <a:stretch>
                  <a:fillRect b="-980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oogle Shape;1075;p44">
            <a:extLst>
              <a:ext uri="{FF2B5EF4-FFF2-40B4-BE49-F238E27FC236}">
                <a16:creationId xmlns:a16="http://schemas.microsoft.com/office/drawing/2014/main" id="{72EA185E-6F4B-69A1-AF7F-8644B332CF59}"/>
              </a:ext>
            </a:extLst>
          </p:cNvPr>
          <p:cNvGrpSpPr/>
          <p:nvPr/>
        </p:nvGrpSpPr>
        <p:grpSpPr>
          <a:xfrm>
            <a:off x="7343779" y="2297268"/>
            <a:ext cx="1642825" cy="1032722"/>
            <a:chOff x="3024078" y="1987423"/>
            <a:chExt cx="3101881" cy="1847763"/>
          </a:xfrm>
        </p:grpSpPr>
        <p:grpSp>
          <p:nvGrpSpPr>
            <p:cNvPr id="3" name="Google Shape;1076;p44">
              <a:extLst>
                <a:ext uri="{FF2B5EF4-FFF2-40B4-BE49-F238E27FC236}">
                  <a16:creationId xmlns:a16="http://schemas.microsoft.com/office/drawing/2014/main" id="{ED75043B-29DA-1661-8FB8-C5C90A9321CD}"/>
                </a:ext>
              </a:extLst>
            </p:cNvPr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31" name="Google Shape;1077;p44">
                <a:extLst>
                  <a:ext uri="{FF2B5EF4-FFF2-40B4-BE49-F238E27FC236}">
                    <a16:creationId xmlns:a16="http://schemas.microsoft.com/office/drawing/2014/main" id="{98D82F1A-75D3-6CD9-0CC3-EE93F3843D37}"/>
                  </a:ext>
                </a:extLst>
              </p:cNvPr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1212" name="Google Shape;1078;p44">
                  <a:extLst>
                    <a:ext uri="{FF2B5EF4-FFF2-40B4-BE49-F238E27FC236}">
                      <a16:creationId xmlns:a16="http://schemas.microsoft.com/office/drawing/2014/main" id="{57CC10C9-E1BF-CC4A-D03D-DC003CAA201C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079;p44">
                  <a:extLst>
                    <a:ext uri="{FF2B5EF4-FFF2-40B4-BE49-F238E27FC236}">
                      <a16:creationId xmlns:a16="http://schemas.microsoft.com/office/drawing/2014/main" id="{7F43F344-990C-ACF1-352D-13520474AD60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1080;p44">
                  <a:extLst>
                    <a:ext uri="{FF2B5EF4-FFF2-40B4-BE49-F238E27FC236}">
                      <a16:creationId xmlns:a16="http://schemas.microsoft.com/office/drawing/2014/main" id="{AAF8190C-3BB6-2488-A1DC-71D4EDD89E26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1081;p44">
                  <a:extLst>
                    <a:ext uri="{FF2B5EF4-FFF2-40B4-BE49-F238E27FC236}">
                      <a16:creationId xmlns:a16="http://schemas.microsoft.com/office/drawing/2014/main" id="{A4476FED-2213-F147-8ECA-6726DBB3A706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082;p44">
                  <a:extLst>
                    <a:ext uri="{FF2B5EF4-FFF2-40B4-BE49-F238E27FC236}">
                      <a16:creationId xmlns:a16="http://schemas.microsoft.com/office/drawing/2014/main" id="{62E049EA-91BF-2AD3-BE70-4174DFA1B681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083;p44">
                  <a:extLst>
                    <a:ext uri="{FF2B5EF4-FFF2-40B4-BE49-F238E27FC236}">
                      <a16:creationId xmlns:a16="http://schemas.microsoft.com/office/drawing/2014/main" id="{8938C8DB-76A6-BC5E-E370-CBDF8BC800D9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" name="Google Shape;1084;p44">
                <a:extLst>
                  <a:ext uri="{FF2B5EF4-FFF2-40B4-BE49-F238E27FC236}">
                    <a16:creationId xmlns:a16="http://schemas.microsoft.com/office/drawing/2014/main" id="{2CA43E16-09CA-F6EC-7029-9B5B26893089}"/>
                  </a:ext>
                </a:extLst>
              </p:cNvPr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1205" name="Google Shape;1085;p44">
                  <a:extLst>
                    <a:ext uri="{FF2B5EF4-FFF2-40B4-BE49-F238E27FC236}">
                      <a16:creationId xmlns:a16="http://schemas.microsoft.com/office/drawing/2014/main" id="{0C1C5424-5C53-2413-8460-3CD0ED7003C5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086;p44">
                  <a:extLst>
                    <a:ext uri="{FF2B5EF4-FFF2-40B4-BE49-F238E27FC236}">
                      <a16:creationId xmlns:a16="http://schemas.microsoft.com/office/drawing/2014/main" id="{C1578D4A-E1D5-B019-26B8-A7ABC2A64762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087;p44">
                  <a:extLst>
                    <a:ext uri="{FF2B5EF4-FFF2-40B4-BE49-F238E27FC236}">
                      <a16:creationId xmlns:a16="http://schemas.microsoft.com/office/drawing/2014/main" id="{9FAE525F-AA7F-170F-E090-A27F0742BBF8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088;p44">
                  <a:extLst>
                    <a:ext uri="{FF2B5EF4-FFF2-40B4-BE49-F238E27FC236}">
                      <a16:creationId xmlns:a16="http://schemas.microsoft.com/office/drawing/2014/main" id="{B0B79CEB-C19C-274F-6279-DB7E4746D555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089;p44">
                  <a:extLst>
                    <a:ext uri="{FF2B5EF4-FFF2-40B4-BE49-F238E27FC236}">
                      <a16:creationId xmlns:a16="http://schemas.microsoft.com/office/drawing/2014/main" id="{91A29280-E0D0-33C3-7EF0-6E927643F658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090;p44">
                  <a:extLst>
                    <a:ext uri="{FF2B5EF4-FFF2-40B4-BE49-F238E27FC236}">
                      <a16:creationId xmlns:a16="http://schemas.microsoft.com/office/drawing/2014/main" id="{F5DAAD81-937F-F6F3-B03C-397DCCF0EEF0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" name="Google Shape;1091;p44">
                <a:extLst>
                  <a:ext uri="{FF2B5EF4-FFF2-40B4-BE49-F238E27FC236}">
                    <a16:creationId xmlns:a16="http://schemas.microsoft.com/office/drawing/2014/main" id="{ED8EA81B-11D1-922F-0ED4-5D74F8766323}"/>
                  </a:ext>
                </a:extLst>
              </p:cNvPr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092;p44">
                <a:extLst>
                  <a:ext uri="{FF2B5EF4-FFF2-40B4-BE49-F238E27FC236}">
                    <a16:creationId xmlns:a16="http://schemas.microsoft.com/office/drawing/2014/main" id="{D326CC42-3563-3B15-0960-2C1424D09E5E}"/>
                  </a:ext>
                </a:extLst>
              </p:cNvPr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093;p44">
                <a:extLst>
                  <a:ext uri="{FF2B5EF4-FFF2-40B4-BE49-F238E27FC236}">
                    <a16:creationId xmlns:a16="http://schemas.microsoft.com/office/drawing/2014/main" id="{13E1BDA5-8DBF-5558-A57B-513AE6C2D516}"/>
                  </a:ext>
                </a:extLst>
              </p:cNvPr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094;p44">
                <a:extLst>
                  <a:ext uri="{FF2B5EF4-FFF2-40B4-BE49-F238E27FC236}">
                    <a16:creationId xmlns:a16="http://schemas.microsoft.com/office/drawing/2014/main" id="{6C6BBB6B-6CCD-EC8B-699C-D14CB9E267B0}"/>
                  </a:ext>
                </a:extLst>
              </p:cNvPr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095;p44">
                <a:extLst>
                  <a:ext uri="{FF2B5EF4-FFF2-40B4-BE49-F238E27FC236}">
                    <a16:creationId xmlns:a16="http://schemas.microsoft.com/office/drawing/2014/main" id="{C7413FCF-C172-462E-2553-7E9DE725F461}"/>
                  </a:ext>
                </a:extLst>
              </p:cNvPr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096;p44">
                <a:extLst>
                  <a:ext uri="{FF2B5EF4-FFF2-40B4-BE49-F238E27FC236}">
                    <a16:creationId xmlns:a16="http://schemas.microsoft.com/office/drawing/2014/main" id="{46454E89-D81A-C7BA-1CF3-EF133CBA106C}"/>
                  </a:ext>
                </a:extLst>
              </p:cNvPr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097;p44">
                <a:extLst>
                  <a:ext uri="{FF2B5EF4-FFF2-40B4-BE49-F238E27FC236}">
                    <a16:creationId xmlns:a16="http://schemas.microsoft.com/office/drawing/2014/main" id="{D0E14756-AC8A-A47B-B695-9E7F8C2C8992}"/>
                  </a:ext>
                </a:extLst>
              </p:cNvPr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098;p44">
                <a:extLst>
                  <a:ext uri="{FF2B5EF4-FFF2-40B4-BE49-F238E27FC236}">
                    <a16:creationId xmlns:a16="http://schemas.microsoft.com/office/drawing/2014/main" id="{99E1BA93-B156-9BAA-D6D8-B9F873A6471E}"/>
                  </a:ext>
                </a:extLst>
              </p:cNvPr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099;p44">
                <a:extLst>
                  <a:ext uri="{FF2B5EF4-FFF2-40B4-BE49-F238E27FC236}">
                    <a16:creationId xmlns:a16="http://schemas.microsoft.com/office/drawing/2014/main" id="{5208EFF3-0166-FCA2-D4C4-6D8206965B5C}"/>
                  </a:ext>
                </a:extLst>
              </p:cNvPr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00;p44">
                <a:extLst>
                  <a:ext uri="{FF2B5EF4-FFF2-40B4-BE49-F238E27FC236}">
                    <a16:creationId xmlns:a16="http://schemas.microsoft.com/office/drawing/2014/main" id="{C21C9B6F-7FF1-9A22-A052-7AC6793D6980}"/>
                  </a:ext>
                </a:extLst>
              </p:cNvPr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01;p44">
                <a:extLst>
                  <a:ext uri="{FF2B5EF4-FFF2-40B4-BE49-F238E27FC236}">
                    <a16:creationId xmlns:a16="http://schemas.microsoft.com/office/drawing/2014/main" id="{D289875D-A814-EAD6-6BAB-5731C8AFC7BA}"/>
                  </a:ext>
                </a:extLst>
              </p:cNvPr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02;p44">
                <a:extLst>
                  <a:ext uri="{FF2B5EF4-FFF2-40B4-BE49-F238E27FC236}">
                    <a16:creationId xmlns:a16="http://schemas.microsoft.com/office/drawing/2014/main" id="{C00344A0-6F69-7F9D-76D5-F9BB2721B04B}"/>
                  </a:ext>
                </a:extLst>
              </p:cNvPr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03;p44">
                <a:extLst>
                  <a:ext uri="{FF2B5EF4-FFF2-40B4-BE49-F238E27FC236}">
                    <a16:creationId xmlns:a16="http://schemas.microsoft.com/office/drawing/2014/main" id="{BAD45250-C5EF-F678-281F-96E3E116999C}"/>
                  </a:ext>
                </a:extLst>
              </p:cNvPr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04;p44">
                <a:extLst>
                  <a:ext uri="{FF2B5EF4-FFF2-40B4-BE49-F238E27FC236}">
                    <a16:creationId xmlns:a16="http://schemas.microsoft.com/office/drawing/2014/main" id="{E808B758-D370-C311-7E26-25930A112144}"/>
                  </a:ext>
                </a:extLst>
              </p:cNvPr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05;p44">
                <a:extLst>
                  <a:ext uri="{FF2B5EF4-FFF2-40B4-BE49-F238E27FC236}">
                    <a16:creationId xmlns:a16="http://schemas.microsoft.com/office/drawing/2014/main" id="{E8878564-C3AA-8239-87A8-D774B92475FE}"/>
                  </a:ext>
                </a:extLst>
              </p:cNvPr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06;p44">
                <a:extLst>
                  <a:ext uri="{FF2B5EF4-FFF2-40B4-BE49-F238E27FC236}">
                    <a16:creationId xmlns:a16="http://schemas.microsoft.com/office/drawing/2014/main" id="{AC203E34-89C6-9C03-72DC-09282E9FD1E3}"/>
                  </a:ext>
                </a:extLst>
              </p:cNvPr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07;p44">
                <a:extLst>
                  <a:ext uri="{FF2B5EF4-FFF2-40B4-BE49-F238E27FC236}">
                    <a16:creationId xmlns:a16="http://schemas.microsoft.com/office/drawing/2014/main" id="{0C5938F5-90A1-EF89-CCBD-0C17A75DA370}"/>
                  </a:ext>
                </a:extLst>
              </p:cNvPr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108;p44">
                <a:extLst>
                  <a:ext uri="{FF2B5EF4-FFF2-40B4-BE49-F238E27FC236}">
                    <a16:creationId xmlns:a16="http://schemas.microsoft.com/office/drawing/2014/main" id="{DB5DCDAF-C34A-68DE-D41B-96B1AA5CB7AC}"/>
                  </a:ext>
                </a:extLst>
              </p:cNvPr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109;p44">
                <a:extLst>
                  <a:ext uri="{FF2B5EF4-FFF2-40B4-BE49-F238E27FC236}">
                    <a16:creationId xmlns:a16="http://schemas.microsoft.com/office/drawing/2014/main" id="{E5F52B82-2E51-7836-B408-A56EF134EB61}"/>
                  </a:ext>
                </a:extLst>
              </p:cNvPr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10;p44">
                <a:extLst>
                  <a:ext uri="{FF2B5EF4-FFF2-40B4-BE49-F238E27FC236}">
                    <a16:creationId xmlns:a16="http://schemas.microsoft.com/office/drawing/2014/main" id="{3E8368AE-BF2B-FCE9-9458-5AD287983CA2}"/>
                  </a:ext>
                </a:extLst>
              </p:cNvPr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11;p44">
                <a:extLst>
                  <a:ext uri="{FF2B5EF4-FFF2-40B4-BE49-F238E27FC236}">
                    <a16:creationId xmlns:a16="http://schemas.microsoft.com/office/drawing/2014/main" id="{7EFFD8C7-ACD1-B1DD-1F6F-37007DFB2022}"/>
                  </a:ext>
                </a:extLst>
              </p:cNvPr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112;p44">
                <a:extLst>
                  <a:ext uri="{FF2B5EF4-FFF2-40B4-BE49-F238E27FC236}">
                    <a16:creationId xmlns:a16="http://schemas.microsoft.com/office/drawing/2014/main" id="{DB0C65B4-CD5F-EE44-7669-F79D789F5A68}"/>
                  </a:ext>
                </a:extLst>
              </p:cNvPr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113;p44">
                <a:extLst>
                  <a:ext uri="{FF2B5EF4-FFF2-40B4-BE49-F238E27FC236}">
                    <a16:creationId xmlns:a16="http://schemas.microsoft.com/office/drawing/2014/main" id="{4AB9718B-717F-FB54-5EB0-65F8E2295B7A}"/>
                  </a:ext>
                </a:extLst>
              </p:cNvPr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114;p44">
                <a:extLst>
                  <a:ext uri="{FF2B5EF4-FFF2-40B4-BE49-F238E27FC236}">
                    <a16:creationId xmlns:a16="http://schemas.microsoft.com/office/drawing/2014/main" id="{E97303BD-4F2F-456F-E70B-BD833AB9B51B}"/>
                  </a:ext>
                </a:extLst>
              </p:cNvPr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15;p44">
                <a:extLst>
                  <a:ext uri="{FF2B5EF4-FFF2-40B4-BE49-F238E27FC236}">
                    <a16:creationId xmlns:a16="http://schemas.microsoft.com/office/drawing/2014/main" id="{5FFFF7E6-3808-AC24-C6B8-3CEE86B72C08}"/>
                  </a:ext>
                </a:extLst>
              </p:cNvPr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16;p44">
                <a:extLst>
                  <a:ext uri="{FF2B5EF4-FFF2-40B4-BE49-F238E27FC236}">
                    <a16:creationId xmlns:a16="http://schemas.microsoft.com/office/drawing/2014/main" id="{CB6DCC44-AD84-E0FA-91E7-C5A69C0ED640}"/>
                  </a:ext>
                </a:extLst>
              </p:cNvPr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17;p44">
                <a:extLst>
                  <a:ext uri="{FF2B5EF4-FFF2-40B4-BE49-F238E27FC236}">
                    <a16:creationId xmlns:a16="http://schemas.microsoft.com/office/drawing/2014/main" id="{5C111248-2E53-938A-3953-ABDB57A1BD4A}"/>
                  </a:ext>
                </a:extLst>
              </p:cNvPr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18;p44">
                <a:extLst>
                  <a:ext uri="{FF2B5EF4-FFF2-40B4-BE49-F238E27FC236}">
                    <a16:creationId xmlns:a16="http://schemas.microsoft.com/office/drawing/2014/main" id="{41ABC58E-C1E7-3264-584C-194D346DE4B4}"/>
                  </a:ext>
                </a:extLst>
              </p:cNvPr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19;p44">
                <a:extLst>
                  <a:ext uri="{FF2B5EF4-FFF2-40B4-BE49-F238E27FC236}">
                    <a16:creationId xmlns:a16="http://schemas.microsoft.com/office/drawing/2014/main" id="{432AB818-EA8E-72AA-0937-F6D1D7EBF08B}"/>
                  </a:ext>
                </a:extLst>
              </p:cNvPr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20;p44">
                <a:extLst>
                  <a:ext uri="{FF2B5EF4-FFF2-40B4-BE49-F238E27FC236}">
                    <a16:creationId xmlns:a16="http://schemas.microsoft.com/office/drawing/2014/main" id="{D083FEFD-B8B7-F3A2-D875-2636CE3BA591}"/>
                  </a:ext>
                </a:extLst>
              </p:cNvPr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121;p44">
                <a:extLst>
                  <a:ext uri="{FF2B5EF4-FFF2-40B4-BE49-F238E27FC236}">
                    <a16:creationId xmlns:a16="http://schemas.microsoft.com/office/drawing/2014/main" id="{84FE1707-6A61-8E78-E0BC-A2B6BBB12E41}"/>
                  </a:ext>
                </a:extLst>
              </p:cNvPr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22;p44">
                <a:extLst>
                  <a:ext uri="{FF2B5EF4-FFF2-40B4-BE49-F238E27FC236}">
                    <a16:creationId xmlns:a16="http://schemas.microsoft.com/office/drawing/2014/main" id="{ECC8D89C-962C-CCAE-8AF7-9A74E2D1815B}"/>
                  </a:ext>
                </a:extLst>
              </p:cNvPr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23;p44">
                <a:extLst>
                  <a:ext uri="{FF2B5EF4-FFF2-40B4-BE49-F238E27FC236}">
                    <a16:creationId xmlns:a16="http://schemas.microsoft.com/office/drawing/2014/main" id="{B8380513-FDAD-116B-AC76-1BCB774FD292}"/>
                  </a:ext>
                </a:extLst>
              </p:cNvPr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24;p44">
                <a:extLst>
                  <a:ext uri="{FF2B5EF4-FFF2-40B4-BE49-F238E27FC236}">
                    <a16:creationId xmlns:a16="http://schemas.microsoft.com/office/drawing/2014/main" id="{463F001B-8B9C-E3B5-AE9B-6B7FD908A4B2}"/>
                  </a:ext>
                </a:extLst>
              </p:cNvPr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25;p44">
                <a:extLst>
                  <a:ext uri="{FF2B5EF4-FFF2-40B4-BE49-F238E27FC236}">
                    <a16:creationId xmlns:a16="http://schemas.microsoft.com/office/drawing/2014/main" id="{C9B399D7-4DE0-D0B7-9E2C-2225B205789D}"/>
                  </a:ext>
                </a:extLst>
              </p:cNvPr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26;p44">
                <a:extLst>
                  <a:ext uri="{FF2B5EF4-FFF2-40B4-BE49-F238E27FC236}">
                    <a16:creationId xmlns:a16="http://schemas.microsoft.com/office/drawing/2014/main" id="{8EC032A4-6A4D-2ED4-22E3-95738FF1611E}"/>
                  </a:ext>
                </a:extLst>
              </p:cNvPr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27;p44">
                <a:extLst>
                  <a:ext uri="{FF2B5EF4-FFF2-40B4-BE49-F238E27FC236}">
                    <a16:creationId xmlns:a16="http://schemas.microsoft.com/office/drawing/2014/main" id="{A5BC8DD3-0BFC-AFEA-D3E1-ACC56F6BF232}"/>
                  </a:ext>
                </a:extLst>
              </p:cNvPr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28;p44">
                <a:extLst>
                  <a:ext uri="{FF2B5EF4-FFF2-40B4-BE49-F238E27FC236}">
                    <a16:creationId xmlns:a16="http://schemas.microsoft.com/office/drawing/2014/main" id="{3AC81458-A172-538C-ADED-18E1EA6C041F}"/>
                  </a:ext>
                </a:extLst>
              </p:cNvPr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29;p44">
                <a:extLst>
                  <a:ext uri="{FF2B5EF4-FFF2-40B4-BE49-F238E27FC236}">
                    <a16:creationId xmlns:a16="http://schemas.microsoft.com/office/drawing/2014/main" id="{F21B88E9-3BDD-7CEB-906E-AE414D22EAA7}"/>
                  </a:ext>
                </a:extLst>
              </p:cNvPr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30;p44">
                <a:extLst>
                  <a:ext uri="{FF2B5EF4-FFF2-40B4-BE49-F238E27FC236}">
                    <a16:creationId xmlns:a16="http://schemas.microsoft.com/office/drawing/2014/main" id="{A157088E-0E23-F672-B6C5-EF2764ED90DA}"/>
                  </a:ext>
                </a:extLst>
              </p:cNvPr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31;p44">
                <a:extLst>
                  <a:ext uri="{FF2B5EF4-FFF2-40B4-BE49-F238E27FC236}">
                    <a16:creationId xmlns:a16="http://schemas.microsoft.com/office/drawing/2014/main" id="{D82E7434-A40F-1181-E3B6-56908DF91DC2}"/>
                  </a:ext>
                </a:extLst>
              </p:cNvPr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32;p44">
                <a:extLst>
                  <a:ext uri="{FF2B5EF4-FFF2-40B4-BE49-F238E27FC236}">
                    <a16:creationId xmlns:a16="http://schemas.microsoft.com/office/drawing/2014/main" id="{36E3513E-BB25-DB33-2688-F63DF068A6A8}"/>
                  </a:ext>
                </a:extLst>
              </p:cNvPr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33;p44">
                <a:extLst>
                  <a:ext uri="{FF2B5EF4-FFF2-40B4-BE49-F238E27FC236}">
                    <a16:creationId xmlns:a16="http://schemas.microsoft.com/office/drawing/2014/main" id="{97C06703-5687-618F-63D4-4436A08E0A78}"/>
                  </a:ext>
                </a:extLst>
              </p:cNvPr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34;p44">
                <a:extLst>
                  <a:ext uri="{FF2B5EF4-FFF2-40B4-BE49-F238E27FC236}">
                    <a16:creationId xmlns:a16="http://schemas.microsoft.com/office/drawing/2014/main" id="{64B6AD55-A0AA-1BE0-3E40-C39ABF8DFDCE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35;p44">
                <a:extLst>
                  <a:ext uri="{FF2B5EF4-FFF2-40B4-BE49-F238E27FC236}">
                    <a16:creationId xmlns:a16="http://schemas.microsoft.com/office/drawing/2014/main" id="{0E06C378-C320-5D49-4C2C-B00A534B692E}"/>
                  </a:ext>
                </a:extLst>
              </p:cNvPr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36;p44">
                <a:extLst>
                  <a:ext uri="{FF2B5EF4-FFF2-40B4-BE49-F238E27FC236}">
                    <a16:creationId xmlns:a16="http://schemas.microsoft.com/office/drawing/2014/main" id="{8FB83E60-2CA5-CDD3-E6BA-D2A6CDF05174}"/>
                  </a:ext>
                </a:extLst>
              </p:cNvPr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37;p44">
                <a:extLst>
                  <a:ext uri="{FF2B5EF4-FFF2-40B4-BE49-F238E27FC236}">
                    <a16:creationId xmlns:a16="http://schemas.microsoft.com/office/drawing/2014/main" id="{9AE5EBB9-B0DB-B458-66F5-F069ED1C40F9}"/>
                  </a:ext>
                </a:extLst>
              </p:cNvPr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38;p44">
                <a:extLst>
                  <a:ext uri="{FF2B5EF4-FFF2-40B4-BE49-F238E27FC236}">
                    <a16:creationId xmlns:a16="http://schemas.microsoft.com/office/drawing/2014/main" id="{FBCD685E-02BF-23F1-C9BA-D5D34F79653B}"/>
                  </a:ext>
                </a:extLst>
              </p:cNvPr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39;p44">
                <a:extLst>
                  <a:ext uri="{FF2B5EF4-FFF2-40B4-BE49-F238E27FC236}">
                    <a16:creationId xmlns:a16="http://schemas.microsoft.com/office/drawing/2014/main" id="{FE73DE45-5B02-9A1E-0260-09D3E1ACCEEB}"/>
                  </a:ext>
                </a:extLst>
              </p:cNvPr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40;p44">
                <a:extLst>
                  <a:ext uri="{FF2B5EF4-FFF2-40B4-BE49-F238E27FC236}">
                    <a16:creationId xmlns:a16="http://schemas.microsoft.com/office/drawing/2014/main" id="{6B1FE6B7-B3EE-A96E-6A1E-C25C139A53C3}"/>
                  </a:ext>
                </a:extLst>
              </p:cNvPr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41;p44">
                <a:extLst>
                  <a:ext uri="{FF2B5EF4-FFF2-40B4-BE49-F238E27FC236}">
                    <a16:creationId xmlns:a16="http://schemas.microsoft.com/office/drawing/2014/main" id="{A2CB0B63-886E-6952-275A-36381924204C}"/>
                  </a:ext>
                </a:extLst>
              </p:cNvPr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42;p44">
                <a:extLst>
                  <a:ext uri="{FF2B5EF4-FFF2-40B4-BE49-F238E27FC236}">
                    <a16:creationId xmlns:a16="http://schemas.microsoft.com/office/drawing/2014/main" id="{DCEB1B71-5E79-2D6F-DC2E-DFE09DF0EBA8}"/>
                  </a:ext>
                </a:extLst>
              </p:cNvPr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43;p44">
                <a:extLst>
                  <a:ext uri="{FF2B5EF4-FFF2-40B4-BE49-F238E27FC236}">
                    <a16:creationId xmlns:a16="http://schemas.microsoft.com/office/drawing/2014/main" id="{2C9B15AB-D981-12BB-E493-46ADA59BE24B}"/>
                  </a:ext>
                </a:extLst>
              </p:cNvPr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44;p44">
                <a:extLst>
                  <a:ext uri="{FF2B5EF4-FFF2-40B4-BE49-F238E27FC236}">
                    <a16:creationId xmlns:a16="http://schemas.microsoft.com/office/drawing/2014/main" id="{01DAB500-1C6D-0FCE-FCDD-109D7D6AB138}"/>
                  </a:ext>
                </a:extLst>
              </p:cNvPr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45;p44">
                <a:extLst>
                  <a:ext uri="{FF2B5EF4-FFF2-40B4-BE49-F238E27FC236}">
                    <a16:creationId xmlns:a16="http://schemas.microsoft.com/office/drawing/2014/main" id="{2C3DC028-E1CC-F8E7-2597-ED9546E1FE8A}"/>
                  </a:ext>
                </a:extLst>
              </p:cNvPr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46;p44">
                <a:extLst>
                  <a:ext uri="{FF2B5EF4-FFF2-40B4-BE49-F238E27FC236}">
                    <a16:creationId xmlns:a16="http://schemas.microsoft.com/office/drawing/2014/main" id="{962A8285-9ED4-D61D-E101-ED37820DA9E7}"/>
                  </a:ext>
                </a:extLst>
              </p:cNvPr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47;p44">
                <a:extLst>
                  <a:ext uri="{FF2B5EF4-FFF2-40B4-BE49-F238E27FC236}">
                    <a16:creationId xmlns:a16="http://schemas.microsoft.com/office/drawing/2014/main" id="{4DE73227-9378-A0BE-8862-5979CE4EAADF}"/>
                  </a:ext>
                </a:extLst>
              </p:cNvPr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48;p44">
                <a:extLst>
                  <a:ext uri="{FF2B5EF4-FFF2-40B4-BE49-F238E27FC236}">
                    <a16:creationId xmlns:a16="http://schemas.microsoft.com/office/drawing/2014/main" id="{45A3E63E-A1CD-3B9D-DB80-3D3B64505786}"/>
                  </a:ext>
                </a:extLst>
              </p:cNvPr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49;p44">
                <a:extLst>
                  <a:ext uri="{FF2B5EF4-FFF2-40B4-BE49-F238E27FC236}">
                    <a16:creationId xmlns:a16="http://schemas.microsoft.com/office/drawing/2014/main" id="{D63D59DA-5D41-36E6-E79D-146BE4A435EE}"/>
                  </a:ext>
                </a:extLst>
              </p:cNvPr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50;p44">
                <a:extLst>
                  <a:ext uri="{FF2B5EF4-FFF2-40B4-BE49-F238E27FC236}">
                    <a16:creationId xmlns:a16="http://schemas.microsoft.com/office/drawing/2014/main" id="{B1C22CC9-1695-2486-CCEA-E71B9AC2BB77}"/>
                  </a:ext>
                </a:extLst>
              </p:cNvPr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51;p44">
                <a:extLst>
                  <a:ext uri="{FF2B5EF4-FFF2-40B4-BE49-F238E27FC236}">
                    <a16:creationId xmlns:a16="http://schemas.microsoft.com/office/drawing/2014/main" id="{CAD6FE40-6456-28CD-0F5D-3E69755F5A27}"/>
                  </a:ext>
                </a:extLst>
              </p:cNvPr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52;p44">
                <a:extLst>
                  <a:ext uri="{FF2B5EF4-FFF2-40B4-BE49-F238E27FC236}">
                    <a16:creationId xmlns:a16="http://schemas.microsoft.com/office/drawing/2014/main" id="{B8CC4498-F2CD-E338-D865-D5E2CC2169D5}"/>
                  </a:ext>
                </a:extLst>
              </p:cNvPr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53;p44">
                <a:extLst>
                  <a:ext uri="{FF2B5EF4-FFF2-40B4-BE49-F238E27FC236}">
                    <a16:creationId xmlns:a16="http://schemas.microsoft.com/office/drawing/2014/main" id="{D56A0147-84CA-CED5-4762-253E79033E19}"/>
                  </a:ext>
                </a:extLst>
              </p:cNvPr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54;p44">
                <a:extLst>
                  <a:ext uri="{FF2B5EF4-FFF2-40B4-BE49-F238E27FC236}">
                    <a16:creationId xmlns:a16="http://schemas.microsoft.com/office/drawing/2014/main" id="{8D6B8C26-AEFC-2D16-8A7C-0256E6A9B298}"/>
                  </a:ext>
                </a:extLst>
              </p:cNvPr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55;p44">
                <a:extLst>
                  <a:ext uri="{FF2B5EF4-FFF2-40B4-BE49-F238E27FC236}">
                    <a16:creationId xmlns:a16="http://schemas.microsoft.com/office/drawing/2014/main" id="{2C3A907F-E267-D0C8-657D-01AB45317170}"/>
                  </a:ext>
                </a:extLst>
              </p:cNvPr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56;p44">
                <a:extLst>
                  <a:ext uri="{FF2B5EF4-FFF2-40B4-BE49-F238E27FC236}">
                    <a16:creationId xmlns:a16="http://schemas.microsoft.com/office/drawing/2014/main" id="{E363B21B-EDF9-0DC0-21D1-10630DCB809C}"/>
                  </a:ext>
                </a:extLst>
              </p:cNvPr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57;p44">
                <a:extLst>
                  <a:ext uri="{FF2B5EF4-FFF2-40B4-BE49-F238E27FC236}">
                    <a16:creationId xmlns:a16="http://schemas.microsoft.com/office/drawing/2014/main" id="{365F7F45-07A5-7684-6FBF-F2AAC526D2FC}"/>
                  </a:ext>
                </a:extLst>
              </p:cNvPr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58;p44">
                <a:extLst>
                  <a:ext uri="{FF2B5EF4-FFF2-40B4-BE49-F238E27FC236}">
                    <a16:creationId xmlns:a16="http://schemas.microsoft.com/office/drawing/2014/main" id="{1A694279-71A6-6700-0D74-16C852DCB805}"/>
                  </a:ext>
                </a:extLst>
              </p:cNvPr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59;p44">
                <a:extLst>
                  <a:ext uri="{FF2B5EF4-FFF2-40B4-BE49-F238E27FC236}">
                    <a16:creationId xmlns:a16="http://schemas.microsoft.com/office/drawing/2014/main" id="{3CE8ECA7-1C5A-3A65-0D1C-328128FC5113}"/>
                  </a:ext>
                </a:extLst>
              </p:cNvPr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60;p44">
                <a:extLst>
                  <a:ext uri="{FF2B5EF4-FFF2-40B4-BE49-F238E27FC236}">
                    <a16:creationId xmlns:a16="http://schemas.microsoft.com/office/drawing/2014/main" id="{4BBF911A-F442-D2A8-2374-3F71852BB596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1" name="Google Shape;1161;p44">
                <a:extLst>
                  <a:ext uri="{FF2B5EF4-FFF2-40B4-BE49-F238E27FC236}">
                    <a16:creationId xmlns:a16="http://schemas.microsoft.com/office/drawing/2014/main" id="{4B2CB6B1-F0AE-71F1-08C8-E59254E7C832}"/>
                  </a:ext>
                </a:extLst>
              </p:cNvPr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99" name="Google Shape;1162;p44">
                  <a:extLst>
                    <a:ext uri="{FF2B5EF4-FFF2-40B4-BE49-F238E27FC236}">
                      <a16:creationId xmlns:a16="http://schemas.microsoft.com/office/drawing/2014/main" id="{9C367BE4-05D1-B26F-A01D-FF2BBB0B89D8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163;p44">
                  <a:extLst>
                    <a:ext uri="{FF2B5EF4-FFF2-40B4-BE49-F238E27FC236}">
                      <a16:creationId xmlns:a16="http://schemas.microsoft.com/office/drawing/2014/main" id="{DA7493C4-6874-C5A2-544A-BBC122F13B5B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164;p44">
                  <a:extLst>
                    <a:ext uri="{FF2B5EF4-FFF2-40B4-BE49-F238E27FC236}">
                      <a16:creationId xmlns:a16="http://schemas.microsoft.com/office/drawing/2014/main" id="{41BE47B6-09A3-10FC-FA15-C2FDDE260FA7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165;p44">
                  <a:extLst>
                    <a:ext uri="{FF2B5EF4-FFF2-40B4-BE49-F238E27FC236}">
                      <a16:creationId xmlns:a16="http://schemas.microsoft.com/office/drawing/2014/main" id="{B25FFE85-8133-5335-F880-30E71DD6A39D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166;p44">
                  <a:extLst>
                    <a:ext uri="{FF2B5EF4-FFF2-40B4-BE49-F238E27FC236}">
                      <a16:creationId xmlns:a16="http://schemas.microsoft.com/office/drawing/2014/main" id="{02D7C71D-0E06-9DA5-2325-05AF94D46551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167;p44">
                  <a:extLst>
                    <a:ext uri="{FF2B5EF4-FFF2-40B4-BE49-F238E27FC236}">
                      <a16:creationId xmlns:a16="http://schemas.microsoft.com/office/drawing/2014/main" id="{5DCEB8C0-0018-0C16-F401-EEF334B1886E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" name="Google Shape;1168;p44">
                <a:extLst>
                  <a:ext uri="{FF2B5EF4-FFF2-40B4-BE49-F238E27FC236}">
                    <a16:creationId xmlns:a16="http://schemas.microsoft.com/office/drawing/2014/main" id="{6A36812D-EF25-3C09-D94A-CB20EF0C9432}"/>
                  </a:ext>
                </a:extLst>
              </p:cNvPr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1193" name="Google Shape;1169;p44">
                  <a:extLst>
                    <a:ext uri="{FF2B5EF4-FFF2-40B4-BE49-F238E27FC236}">
                      <a16:creationId xmlns:a16="http://schemas.microsoft.com/office/drawing/2014/main" id="{C8C4764B-86CF-6389-1FB0-4934F4FB685A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70;p44">
                  <a:extLst>
                    <a:ext uri="{FF2B5EF4-FFF2-40B4-BE49-F238E27FC236}">
                      <a16:creationId xmlns:a16="http://schemas.microsoft.com/office/drawing/2014/main" id="{3657ECD9-4BA4-3E93-D0A3-E77E868B4D65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71;p44">
                  <a:extLst>
                    <a:ext uri="{FF2B5EF4-FFF2-40B4-BE49-F238E27FC236}">
                      <a16:creationId xmlns:a16="http://schemas.microsoft.com/office/drawing/2014/main" id="{179A4DD0-41EE-20D4-9188-03D421A37610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72;p44">
                  <a:extLst>
                    <a:ext uri="{FF2B5EF4-FFF2-40B4-BE49-F238E27FC236}">
                      <a16:creationId xmlns:a16="http://schemas.microsoft.com/office/drawing/2014/main" id="{A1E2BD44-D645-664F-26E0-07E7B2F1F74A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73;p44">
                  <a:extLst>
                    <a:ext uri="{FF2B5EF4-FFF2-40B4-BE49-F238E27FC236}">
                      <a16:creationId xmlns:a16="http://schemas.microsoft.com/office/drawing/2014/main" id="{4AFAE4AF-AA78-8CBF-3F7E-A82FBA60B74F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74;p44">
                  <a:extLst>
                    <a:ext uri="{FF2B5EF4-FFF2-40B4-BE49-F238E27FC236}">
                      <a16:creationId xmlns:a16="http://schemas.microsoft.com/office/drawing/2014/main" id="{49D83BBB-D99E-9E63-610B-FDE1B3027732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1175;p44">
              <a:extLst>
                <a:ext uri="{FF2B5EF4-FFF2-40B4-BE49-F238E27FC236}">
                  <a16:creationId xmlns:a16="http://schemas.microsoft.com/office/drawing/2014/main" id="{340AC39C-C72B-90A4-26A4-3F270853CD86}"/>
                </a:ext>
              </a:extLst>
            </p:cNvPr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27" name="Google Shape;1176;p44">
                <a:extLst>
                  <a:ext uri="{FF2B5EF4-FFF2-40B4-BE49-F238E27FC236}">
                    <a16:creationId xmlns:a16="http://schemas.microsoft.com/office/drawing/2014/main" id="{EFDBCA2C-35EC-25E6-115C-C6D39442897D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77;p44">
                <a:extLst>
                  <a:ext uri="{FF2B5EF4-FFF2-40B4-BE49-F238E27FC236}">
                    <a16:creationId xmlns:a16="http://schemas.microsoft.com/office/drawing/2014/main" id="{2A38FE2B-C88A-88E0-DF78-2F27EDC2E51F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78;p44">
                <a:extLst>
                  <a:ext uri="{FF2B5EF4-FFF2-40B4-BE49-F238E27FC236}">
                    <a16:creationId xmlns:a16="http://schemas.microsoft.com/office/drawing/2014/main" id="{CEFC5167-3AD4-AC4F-8584-9C997930EB02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79;p44">
                <a:extLst>
                  <a:ext uri="{FF2B5EF4-FFF2-40B4-BE49-F238E27FC236}">
                    <a16:creationId xmlns:a16="http://schemas.microsoft.com/office/drawing/2014/main" id="{88BB983F-FE61-3824-BBBC-A193795D9696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180;p44">
              <a:extLst>
                <a:ext uri="{FF2B5EF4-FFF2-40B4-BE49-F238E27FC236}">
                  <a16:creationId xmlns:a16="http://schemas.microsoft.com/office/drawing/2014/main" id="{14A5C89A-2587-D2DA-8FED-F7996D7473BC}"/>
                </a:ext>
              </a:extLst>
            </p:cNvPr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23" name="Google Shape;1181;p44">
                <a:extLst>
                  <a:ext uri="{FF2B5EF4-FFF2-40B4-BE49-F238E27FC236}">
                    <a16:creationId xmlns:a16="http://schemas.microsoft.com/office/drawing/2014/main" id="{8D9DA113-FA9D-405E-29CA-6AB9BFD6CE08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182;p44">
                <a:extLst>
                  <a:ext uri="{FF2B5EF4-FFF2-40B4-BE49-F238E27FC236}">
                    <a16:creationId xmlns:a16="http://schemas.microsoft.com/office/drawing/2014/main" id="{6F49C3A5-8E23-D250-3235-FF684A82235D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83;p44">
                <a:extLst>
                  <a:ext uri="{FF2B5EF4-FFF2-40B4-BE49-F238E27FC236}">
                    <a16:creationId xmlns:a16="http://schemas.microsoft.com/office/drawing/2014/main" id="{F6703C01-C699-BF31-18A8-B8580271E80F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84;p44">
                <a:extLst>
                  <a:ext uri="{FF2B5EF4-FFF2-40B4-BE49-F238E27FC236}">
                    <a16:creationId xmlns:a16="http://schemas.microsoft.com/office/drawing/2014/main" id="{72293EE4-1A08-4A42-5EF3-B91AF6EDB9B7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1185;p44">
              <a:extLst>
                <a:ext uri="{FF2B5EF4-FFF2-40B4-BE49-F238E27FC236}">
                  <a16:creationId xmlns:a16="http://schemas.microsoft.com/office/drawing/2014/main" id="{A9EDD168-52AA-0143-512F-4D4EAA2850E4}"/>
                </a:ext>
              </a:extLst>
            </p:cNvPr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18" name="Google Shape;1186;p44">
                <a:extLst>
                  <a:ext uri="{FF2B5EF4-FFF2-40B4-BE49-F238E27FC236}">
                    <a16:creationId xmlns:a16="http://schemas.microsoft.com/office/drawing/2014/main" id="{D8623862-E16B-EBD4-FC56-E1D6FE42324C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187;p44">
                <a:extLst>
                  <a:ext uri="{FF2B5EF4-FFF2-40B4-BE49-F238E27FC236}">
                    <a16:creationId xmlns:a16="http://schemas.microsoft.com/office/drawing/2014/main" id="{0B97689D-5CC6-4270-6B39-005EA8FD70FC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188;p44">
                <a:extLst>
                  <a:ext uri="{FF2B5EF4-FFF2-40B4-BE49-F238E27FC236}">
                    <a16:creationId xmlns:a16="http://schemas.microsoft.com/office/drawing/2014/main" id="{A7B6027D-B28E-36C6-2243-F3307B58B8AB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189;p44">
                <a:extLst>
                  <a:ext uri="{FF2B5EF4-FFF2-40B4-BE49-F238E27FC236}">
                    <a16:creationId xmlns:a16="http://schemas.microsoft.com/office/drawing/2014/main" id="{BD849317-B243-254A-B180-896B80688975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190;p44">
              <a:extLst>
                <a:ext uri="{FF2B5EF4-FFF2-40B4-BE49-F238E27FC236}">
                  <a16:creationId xmlns:a16="http://schemas.microsoft.com/office/drawing/2014/main" id="{A9AE1BD2-51BB-0E13-5097-95D4A3BE51FC}"/>
                </a:ext>
              </a:extLst>
            </p:cNvPr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11" name="Google Shape;1191;p44">
                <a:extLst>
                  <a:ext uri="{FF2B5EF4-FFF2-40B4-BE49-F238E27FC236}">
                    <a16:creationId xmlns:a16="http://schemas.microsoft.com/office/drawing/2014/main" id="{A270A5CE-56A7-36E3-EB08-E8F433C307FD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92;p44">
                <a:extLst>
                  <a:ext uri="{FF2B5EF4-FFF2-40B4-BE49-F238E27FC236}">
                    <a16:creationId xmlns:a16="http://schemas.microsoft.com/office/drawing/2014/main" id="{B6248FBC-B6F9-98F9-9151-D2CBDFD65E58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93;p44">
                <a:extLst>
                  <a:ext uri="{FF2B5EF4-FFF2-40B4-BE49-F238E27FC236}">
                    <a16:creationId xmlns:a16="http://schemas.microsoft.com/office/drawing/2014/main" id="{CB72D340-D511-0589-ED2D-5695B89B8FBB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94;p44">
                <a:extLst>
                  <a:ext uri="{FF2B5EF4-FFF2-40B4-BE49-F238E27FC236}">
                    <a16:creationId xmlns:a16="http://schemas.microsoft.com/office/drawing/2014/main" id="{DA68C8B5-9C23-2E2C-F4CC-C9306D28619E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5598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CCEB6678-0666-9D34-CB7D-2D41D9FBF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9603E147-7132-09D4-2463-225A60434B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62904"/>
            <a:ext cx="9144000" cy="89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MODEL CHECKING ATTRAVERSO NuSMV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7D6B9505-1699-80AA-DD01-62AA2A6C142F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DDEC6AD4-5915-A835-4E95-565E2B7E4408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753F6F0B-1B7E-8D64-EBF5-0B89AF094C81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64CA081C-DA69-4378-2A72-F871F6B03F52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AC1439F4-C6D6-6526-59D5-4586D9BEA61A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6DEB74FA-BC32-EAFB-8654-AC63D1F4F3DE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25F58CCF-3966-88D3-1094-83962FF7FE30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5BFF1626-9ED4-E8CC-6B92-B9AC6D2CF247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B4CCD87E-C96D-30A6-F639-80449BF4198B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687547D-1D4D-962B-E684-1ACB92FDA76B}"/>
              </a:ext>
            </a:extLst>
          </p:cNvPr>
          <p:cNvSpPr txBox="1"/>
          <p:nvPr/>
        </p:nvSpPr>
        <p:spPr>
          <a:xfrm>
            <a:off x="229343" y="990830"/>
            <a:ext cx="8415493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NuSMV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è uno strumento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model checking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ovvero una tecnica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verifica formale 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che permette di determinare se un sistema soddisfa determinate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proprieta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temporali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attraverso un'esplorazione sistematica di tutti i suoi possibili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stati</a:t>
            </a:r>
          </a:p>
        </p:txBody>
      </p:sp>
      <p:pic>
        <p:nvPicPr>
          <p:cNvPr id="1228" name="Immagine 1227">
            <a:extLst>
              <a:ext uri="{FF2B5EF4-FFF2-40B4-BE49-F238E27FC236}">
                <a16:creationId xmlns:a16="http://schemas.microsoft.com/office/drawing/2014/main" id="{9DF6D692-1CED-5F7D-14EA-65D687AEE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32" y="2848044"/>
            <a:ext cx="2829938" cy="1968533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pic>
        <p:nvPicPr>
          <p:cNvPr id="1230" name="Immagine 1229">
            <a:extLst>
              <a:ext uri="{FF2B5EF4-FFF2-40B4-BE49-F238E27FC236}">
                <a16:creationId xmlns:a16="http://schemas.microsoft.com/office/drawing/2014/main" id="{0267E28D-B667-8A18-F290-924DB4A71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353" y="1808639"/>
            <a:ext cx="2641273" cy="1019984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sp>
        <p:nvSpPr>
          <p:cNvPr id="1231" name="CasellaDiTesto 1230">
            <a:extLst>
              <a:ext uri="{FF2B5EF4-FFF2-40B4-BE49-F238E27FC236}">
                <a16:creationId xmlns:a16="http://schemas.microsoft.com/office/drawing/2014/main" id="{7352110C-1977-54FB-B1E7-8B0A13358F74}"/>
              </a:ext>
            </a:extLst>
          </p:cNvPr>
          <p:cNvSpPr txBox="1"/>
          <p:nvPr/>
        </p:nvSpPr>
        <p:spPr>
          <a:xfrm>
            <a:off x="3896557" y="1990470"/>
            <a:ext cx="4748279" cy="24622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All’interno del codice si trova il modulo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main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che costituisce la base su cui si sviluppa l'intero sistema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gestione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drone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All’interno, troviamo la sezione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VAR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dichiara tutte le variabili di stato del sistema, in cui ogni variabile riflette una delle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proposizioni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utilizzate che potranno assumere un valore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booleano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enumerativo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Nella sezione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ASSIGN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le istruzioni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init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stabiliscono lo stato iniziale del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sistema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posizionando il drone in uno stato inattivo al suolo. </a:t>
            </a:r>
          </a:p>
        </p:txBody>
      </p:sp>
    </p:spTree>
    <p:extLst>
      <p:ext uri="{BB962C8B-B14F-4D97-AF65-F5344CB8AC3E}">
        <p14:creationId xmlns:p14="http://schemas.microsoft.com/office/powerpoint/2010/main" val="265900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33427BAA-0757-F65D-BC71-40016F77B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5591306B-83AF-67B1-DE6E-81B2FB86B6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62904"/>
            <a:ext cx="9144000" cy="89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MODEL CHECKING ATTRAVERSO NUSMV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DB2B4DD0-AAC2-DF09-EE24-F3F39C4EA3DA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A0369A56-06CD-7D34-CB51-06D468CB689A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2F977FAC-6217-EB2D-E27A-96BFD1F129A3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6F11B0CA-8D4E-A179-8B30-1AB867DAA2C9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E4471360-AE97-EC2B-7D27-497165181308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1EF36855-AD74-6173-1A4E-5704D2AEC985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BA7DD741-2B72-1ADF-89E0-3ABCC9C9ABFB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01836853-A6A7-9E0D-5B38-A1B7B4D650CB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8EF0F3E8-6B82-9646-B13A-88DBB0EAB625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E24FCDBE-4CC1-11D3-E55E-D7D9D5C9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10" y="900782"/>
            <a:ext cx="4101094" cy="1144540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1EE58F5-794A-BF21-39AC-2561BB152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326" y="900782"/>
            <a:ext cx="4604956" cy="1144539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69083490-DBED-99D3-F8C5-EC47FB176045}"/>
              </a:ext>
            </a:extLst>
          </p:cNvPr>
          <p:cNvSpPr txBox="1"/>
          <p:nvPr/>
        </p:nvSpPr>
        <p:spPr>
          <a:xfrm>
            <a:off x="253947" y="2152036"/>
            <a:ext cx="8596412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La funzione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next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(state)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definisce tutte le possibili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transizioni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tra stati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Le funzioni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next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per le altre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variabili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mantengono 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coerenza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del sistema, aggiornando appropriatamente tutti 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parametri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operativi in base allo stato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corrente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</a:t>
            </a:r>
          </a:p>
          <a:p>
            <a:pPr marL="139700" algn="just"/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Inizialmente, il model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checker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legge le dichiarazioni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VAR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per costruire lo spazio degli stati possibili e inizializza il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sistema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secondo le istruzioni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init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nella sezione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ASSIGN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posizionando il drone nello stato S1 (inattivo) con le appropriate variabili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boolean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altitudine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Per ogni stato corrente, il model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checker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determina quali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transizioni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sono possibili consultando la struttura case di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next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(state)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 aggiorna conseguentemente tutte le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proposizioni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ausiliarie attraverso le loro rispettive definizioni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next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6297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57E5C86C-96AF-6A24-9380-CAC1642A6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A23D1B45-257B-D289-021F-EF24849B32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62904"/>
            <a:ext cx="9144000" cy="89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MODEL CHECKING ATTRAVERSO NUSMV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419738CE-6E70-604B-6814-DD915F1481C4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7208B682-BC20-E2A2-8BC0-6CB45EAF759F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03621535-1E54-9BB0-F144-59829F8D775A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D1E07BA5-FFCC-AC83-C24F-CD0B795BC8CF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84A394EF-5188-E7ED-9A8B-31B972532726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975072A5-F309-B7B5-33E6-C03FE6EC669F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4E656D6E-9600-567E-CD29-41266DA4C8A3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AB3ED020-7062-32EC-B411-68FB4B431CBC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1E67584D-C2D7-EE2D-4E78-ECBA7BE13754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5DB67250-36DA-8569-89CE-942CA417E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47" y="3852043"/>
            <a:ext cx="6392987" cy="473407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48BE77B9-C10E-C3D6-CF6C-2B4801D75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220" y="2058196"/>
            <a:ext cx="7390151" cy="1023352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332DE94-CE29-3D0B-7A3F-203345E6B1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347" y="3099404"/>
            <a:ext cx="8445763" cy="752639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1E767B40-785E-9A78-10EC-A389800D29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187" y="4318348"/>
            <a:ext cx="8778843" cy="421697"/>
          </a:xfrm>
          <a:prstGeom prst="rect">
            <a:avLst/>
          </a:prstGeom>
          <a:ln w="38100">
            <a:solidFill>
              <a:srgbClr val="DCDCE6"/>
            </a:solidFill>
          </a:ln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872A178-43ED-0DB1-221E-4FCFC35AF5B4}"/>
              </a:ext>
            </a:extLst>
          </p:cNvPr>
          <p:cNvSpPr txBox="1"/>
          <p:nvPr/>
        </p:nvSpPr>
        <p:spPr>
          <a:xfrm>
            <a:off x="261187" y="992145"/>
            <a:ext cx="8596412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La sezione delle SPECIFICATION contiene le proprietà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temporali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- </a:t>
            </a:r>
            <a:r>
              <a:rPr lang="it-IT" i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descritte in precedenza 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- che il sistema deve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soddisfare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espresse sia in logica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LTL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CTL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 Da come si evince, le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proprieta’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definite vengono correttamente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verificate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così come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proprieta’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descrivono comportamenti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inattesi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vengono violate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correttamente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descrivendo anche un controesempio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FDA44EE6-5369-A2D5-F788-B97A1C48FCF5}"/>
              </a:ext>
            </a:extLst>
          </p:cNvPr>
          <p:cNvSpPr/>
          <p:nvPr/>
        </p:nvSpPr>
        <p:spPr>
          <a:xfrm>
            <a:off x="5121624" y="3796716"/>
            <a:ext cx="1859280" cy="525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64F60522-1935-3C4D-614C-1159754BCFB2}"/>
              </a:ext>
            </a:extLst>
          </p:cNvPr>
          <p:cNvSpPr/>
          <p:nvPr/>
        </p:nvSpPr>
        <p:spPr>
          <a:xfrm>
            <a:off x="4075037" y="3602745"/>
            <a:ext cx="993914" cy="2396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164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358CC1B1-F66F-9324-25E6-BD989656D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9336F8AF-5E84-6AED-F892-6771ED5EEE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109" y="341931"/>
            <a:ext cx="87717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DEMO DI ESECUZIONE ATTRAVERSO NUSMV</a:t>
            </a:r>
            <a:endParaRPr sz="16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A8890C18-2E7E-0747-80A1-21C93E986DD3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1EA410BA-2BD2-971B-F39B-B95674E06E8D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ACC6FCB8-95D2-A5FF-063B-AD1EBF6AFC07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393EC98C-CA24-28D6-072C-72F909B04143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727B0855-6641-1CBB-C3AC-A2B4CF67EB9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A1E0B58F-174F-AA83-813B-D4D9ECD03F99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44B6FAF2-29D3-5FEE-9BDB-3D0C305DB38C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361421C7-FC07-F532-9808-C1E537A8E89A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B3A03793-1B22-F76B-DF39-3BBD9C7F8B1B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demo_nusmv_modellazionedrone">
            <a:hlinkClick r:id="" action="ppaction://media"/>
            <a:extLst>
              <a:ext uri="{FF2B5EF4-FFF2-40B4-BE49-F238E27FC236}">
                <a16:creationId xmlns:a16="http://schemas.microsoft.com/office/drawing/2014/main" id="{8864B765-5900-B3CE-068D-F0E29EDEAF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4481" y="856543"/>
            <a:ext cx="6815025" cy="383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993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>
          <a:extLst>
            <a:ext uri="{FF2B5EF4-FFF2-40B4-BE49-F238E27FC236}">
              <a16:creationId xmlns:a16="http://schemas.microsoft.com/office/drawing/2014/main" id="{565000FE-062C-9672-EC83-347E7A4E4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0">
            <a:extLst>
              <a:ext uri="{FF2B5EF4-FFF2-40B4-BE49-F238E27FC236}">
                <a16:creationId xmlns:a16="http://schemas.microsoft.com/office/drawing/2014/main" id="{AA76F645-A8D1-C547-947A-0533651C795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1747616"/>
            <a:ext cx="9144000" cy="7146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GRAZIE PER L’ATTENZIONE!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568" name="Google Shape;568;p40">
            <a:extLst>
              <a:ext uri="{FF2B5EF4-FFF2-40B4-BE49-F238E27FC236}">
                <a16:creationId xmlns:a16="http://schemas.microsoft.com/office/drawing/2014/main" id="{662BFDE7-D315-E26F-2C45-9130E203A5B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2938681"/>
            <a:ext cx="9144000" cy="580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Gabriel Cellammare</a:t>
            </a:r>
            <a:endParaRPr sz="1800" dirty="0"/>
          </a:p>
        </p:txBody>
      </p:sp>
      <p:grpSp>
        <p:nvGrpSpPr>
          <p:cNvPr id="735" name="Google Shape;735;p40">
            <a:extLst>
              <a:ext uri="{FF2B5EF4-FFF2-40B4-BE49-F238E27FC236}">
                <a16:creationId xmlns:a16="http://schemas.microsoft.com/office/drawing/2014/main" id="{CD01EA83-C1AA-F244-BC51-07E54999C8D5}"/>
              </a:ext>
            </a:extLst>
          </p:cNvPr>
          <p:cNvGrpSpPr/>
          <p:nvPr/>
        </p:nvGrpSpPr>
        <p:grpSpPr>
          <a:xfrm>
            <a:off x="837795" y="697549"/>
            <a:ext cx="736602" cy="777624"/>
            <a:chOff x="-3171395" y="736983"/>
            <a:chExt cx="1712232" cy="1807587"/>
          </a:xfrm>
        </p:grpSpPr>
        <p:grpSp>
          <p:nvGrpSpPr>
            <p:cNvPr id="736" name="Google Shape;736;p40">
              <a:extLst>
                <a:ext uri="{FF2B5EF4-FFF2-40B4-BE49-F238E27FC236}">
                  <a16:creationId xmlns:a16="http://schemas.microsoft.com/office/drawing/2014/main" id="{5CEC8E33-1A86-D96B-CFFD-970427FD9B46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737" name="Google Shape;737;p40">
                <a:extLst>
                  <a:ext uri="{FF2B5EF4-FFF2-40B4-BE49-F238E27FC236}">
                    <a16:creationId xmlns:a16="http://schemas.microsoft.com/office/drawing/2014/main" id="{327C5A4F-16DB-864B-0A26-0095079F6420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0">
                <a:extLst>
                  <a:ext uri="{FF2B5EF4-FFF2-40B4-BE49-F238E27FC236}">
                    <a16:creationId xmlns:a16="http://schemas.microsoft.com/office/drawing/2014/main" id="{13EEA776-FC09-0D27-5DD9-D25D35045420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40">
              <a:extLst>
                <a:ext uri="{FF2B5EF4-FFF2-40B4-BE49-F238E27FC236}">
                  <a16:creationId xmlns:a16="http://schemas.microsoft.com/office/drawing/2014/main" id="{422B6E97-5FFD-9DD7-311F-BD7CF0642A0C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740" name="Google Shape;740;p40">
                <a:extLst>
                  <a:ext uri="{FF2B5EF4-FFF2-40B4-BE49-F238E27FC236}">
                    <a16:creationId xmlns:a16="http://schemas.microsoft.com/office/drawing/2014/main" id="{0BC95EE6-545A-9ED4-1018-53D4C5EA4F9A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0">
                <a:extLst>
                  <a:ext uri="{FF2B5EF4-FFF2-40B4-BE49-F238E27FC236}">
                    <a16:creationId xmlns:a16="http://schemas.microsoft.com/office/drawing/2014/main" id="{25E61369-FD5C-EE07-D938-45F4BC2CFB1B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0">
                <a:extLst>
                  <a:ext uri="{FF2B5EF4-FFF2-40B4-BE49-F238E27FC236}">
                    <a16:creationId xmlns:a16="http://schemas.microsoft.com/office/drawing/2014/main" id="{BCB7DC37-2298-5EDD-E14E-BBA0FE080335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0">
                <a:extLst>
                  <a:ext uri="{FF2B5EF4-FFF2-40B4-BE49-F238E27FC236}">
                    <a16:creationId xmlns:a16="http://schemas.microsoft.com/office/drawing/2014/main" id="{71504F15-A0C6-4FF0-426A-E2A98C1C95EA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4" name="Google Shape;744;p40">
            <a:extLst>
              <a:ext uri="{FF2B5EF4-FFF2-40B4-BE49-F238E27FC236}">
                <a16:creationId xmlns:a16="http://schemas.microsoft.com/office/drawing/2014/main" id="{3031A8C0-8AB1-2A96-E60F-D5A7F23FD08D}"/>
              </a:ext>
            </a:extLst>
          </p:cNvPr>
          <p:cNvGrpSpPr/>
          <p:nvPr/>
        </p:nvGrpSpPr>
        <p:grpSpPr>
          <a:xfrm>
            <a:off x="6648538" y="4033243"/>
            <a:ext cx="538155" cy="568125"/>
            <a:chOff x="-3171395" y="736983"/>
            <a:chExt cx="1712232" cy="1807587"/>
          </a:xfrm>
        </p:grpSpPr>
        <p:grpSp>
          <p:nvGrpSpPr>
            <p:cNvPr id="745" name="Google Shape;745;p40">
              <a:extLst>
                <a:ext uri="{FF2B5EF4-FFF2-40B4-BE49-F238E27FC236}">
                  <a16:creationId xmlns:a16="http://schemas.microsoft.com/office/drawing/2014/main" id="{219BE7FE-486A-C9BB-B3AF-146FED73F442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746" name="Google Shape;746;p40">
                <a:extLst>
                  <a:ext uri="{FF2B5EF4-FFF2-40B4-BE49-F238E27FC236}">
                    <a16:creationId xmlns:a16="http://schemas.microsoft.com/office/drawing/2014/main" id="{2E2ED3B0-37CE-4215-438F-482C9D384A64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0">
                <a:extLst>
                  <a:ext uri="{FF2B5EF4-FFF2-40B4-BE49-F238E27FC236}">
                    <a16:creationId xmlns:a16="http://schemas.microsoft.com/office/drawing/2014/main" id="{3B98FB13-8E3E-17C2-427A-2E23D2DFEA1A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8" name="Google Shape;748;p40">
              <a:extLst>
                <a:ext uri="{FF2B5EF4-FFF2-40B4-BE49-F238E27FC236}">
                  <a16:creationId xmlns:a16="http://schemas.microsoft.com/office/drawing/2014/main" id="{1AE8D9E3-F618-1FFB-E8EC-5055F9743F0D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749" name="Google Shape;749;p40">
                <a:extLst>
                  <a:ext uri="{FF2B5EF4-FFF2-40B4-BE49-F238E27FC236}">
                    <a16:creationId xmlns:a16="http://schemas.microsoft.com/office/drawing/2014/main" id="{E0432E37-0EF9-A31E-04A3-6056D45C785A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0">
                <a:extLst>
                  <a:ext uri="{FF2B5EF4-FFF2-40B4-BE49-F238E27FC236}">
                    <a16:creationId xmlns:a16="http://schemas.microsoft.com/office/drawing/2014/main" id="{E10B5D56-1C4A-FED3-D7D5-42EA56708CC4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0">
                <a:extLst>
                  <a:ext uri="{FF2B5EF4-FFF2-40B4-BE49-F238E27FC236}">
                    <a16:creationId xmlns:a16="http://schemas.microsoft.com/office/drawing/2014/main" id="{E1F32A91-4D73-342F-0F12-13A775CB8EC5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0">
                <a:extLst>
                  <a:ext uri="{FF2B5EF4-FFF2-40B4-BE49-F238E27FC236}">
                    <a16:creationId xmlns:a16="http://schemas.microsoft.com/office/drawing/2014/main" id="{9910F0F6-7539-CB2B-78AC-6D858EB71C18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3" name="Google Shape;753;p40">
            <a:extLst>
              <a:ext uri="{FF2B5EF4-FFF2-40B4-BE49-F238E27FC236}">
                <a16:creationId xmlns:a16="http://schemas.microsoft.com/office/drawing/2014/main" id="{B7C9820E-BFBB-7B3E-4F21-118744CAAF6C}"/>
              </a:ext>
            </a:extLst>
          </p:cNvPr>
          <p:cNvSpPr/>
          <p:nvPr/>
        </p:nvSpPr>
        <p:spPr>
          <a:xfrm>
            <a:off x="805213" y="4385663"/>
            <a:ext cx="3555600" cy="2157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0">
            <a:extLst>
              <a:ext uri="{FF2B5EF4-FFF2-40B4-BE49-F238E27FC236}">
                <a16:creationId xmlns:a16="http://schemas.microsoft.com/office/drawing/2014/main" id="{9314812D-7812-62D2-6132-CEB6733C7C5F}"/>
              </a:ext>
            </a:extLst>
          </p:cNvPr>
          <p:cNvSpPr/>
          <p:nvPr/>
        </p:nvSpPr>
        <p:spPr>
          <a:xfrm>
            <a:off x="1833075" y="539500"/>
            <a:ext cx="475800" cy="475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40">
            <a:extLst>
              <a:ext uri="{FF2B5EF4-FFF2-40B4-BE49-F238E27FC236}">
                <a16:creationId xmlns:a16="http://schemas.microsoft.com/office/drawing/2014/main" id="{025DA755-80BA-ECD7-3486-FA829465BA71}"/>
              </a:ext>
            </a:extLst>
          </p:cNvPr>
          <p:cNvGrpSpPr/>
          <p:nvPr/>
        </p:nvGrpSpPr>
        <p:grpSpPr>
          <a:xfrm>
            <a:off x="164369" y="602703"/>
            <a:ext cx="1608015" cy="957696"/>
            <a:chOff x="3024078" y="1987423"/>
            <a:chExt cx="3101881" cy="1847763"/>
          </a:xfrm>
        </p:grpSpPr>
        <p:grpSp>
          <p:nvGrpSpPr>
            <p:cNvPr id="790" name="Google Shape;790;p40">
              <a:extLst>
                <a:ext uri="{FF2B5EF4-FFF2-40B4-BE49-F238E27FC236}">
                  <a16:creationId xmlns:a16="http://schemas.microsoft.com/office/drawing/2014/main" id="{DDFD4272-E2A2-FB49-9AEB-1B755A96DF96}"/>
                </a:ext>
              </a:extLst>
            </p:cNvPr>
            <p:cNvGrpSpPr/>
            <p:nvPr/>
          </p:nvGrpSpPr>
          <p:grpSpPr>
            <a:xfrm>
              <a:off x="3339466" y="2138929"/>
              <a:ext cx="2455292" cy="1617889"/>
              <a:chOff x="-3209756" y="1803812"/>
              <a:chExt cx="2235335" cy="1472951"/>
            </a:xfrm>
          </p:grpSpPr>
          <p:grpSp>
            <p:nvGrpSpPr>
              <p:cNvPr id="791" name="Google Shape;791;p40">
                <a:extLst>
                  <a:ext uri="{FF2B5EF4-FFF2-40B4-BE49-F238E27FC236}">
                    <a16:creationId xmlns:a16="http://schemas.microsoft.com/office/drawing/2014/main" id="{895070AE-BE2E-DF59-2619-E7134A9F74C7}"/>
                  </a:ext>
                </a:extLst>
              </p:cNvPr>
              <p:cNvGrpSpPr/>
              <p:nvPr/>
            </p:nvGrpSpPr>
            <p:grpSpPr>
              <a:xfrm>
                <a:off x="-1885420" y="1803812"/>
                <a:ext cx="163333" cy="251385"/>
                <a:chOff x="-3916750" y="2838725"/>
                <a:chExt cx="106150" cy="163375"/>
              </a:xfrm>
            </p:grpSpPr>
            <p:sp>
              <p:nvSpPr>
                <p:cNvPr id="792" name="Google Shape;792;p40">
                  <a:extLst>
                    <a:ext uri="{FF2B5EF4-FFF2-40B4-BE49-F238E27FC236}">
                      <a16:creationId xmlns:a16="http://schemas.microsoft.com/office/drawing/2014/main" id="{0ADB24DB-A0E6-70F7-88C9-5E8DB7B52EA0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40">
                  <a:extLst>
                    <a:ext uri="{FF2B5EF4-FFF2-40B4-BE49-F238E27FC236}">
                      <a16:creationId xmlns:a16="http://schemas.microsoft.com/office/drawing/2014/main" id="{B86BAA97-71FD-FFBA-21E0-46CEC4A047D6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40">
                  <a:extLst>
                    <a:ext uri="{FF2B5EF4-FFF2-40B4-BE49-F238E27FC236}">
                      <a16:creationId xmlns:a16="http://schemas.microsoft.com/office/drawing/2014/main" id="{1108EC2B-B124-31B3-8BDE-B8DA03DBB574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40">
                  <a:extLst>
                    <a:ext uri="{FF2B5EF4-FFF2-40B4-BE49-F238E27FC236}">
                      <a16:creationId xmlns:a16="http://schemas.microsoft.com/office/drawing/2014/main" id="{C4FDED37-7478-F2D2-501D-D28ED54653A5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40">
                  <a:extLst>
                    <a:ext uri="{FF2B5EF4-FFF2-40B4-BE49-F238E27FC236}">
                      <a16:creationId xmlns:a16="http://schemas.microsoft.com/office/drawing/2014/main" id="{A01A8CA8-4B74-968B-74A2-AA859D24036D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40">
                  <a:extLst>
                    <a:ext uri="{FF2B5EF4-FFF2-40B4-BE49-F238E27FC236}">
                      <a16:creationId xmlns:a16="http://schemas.microsoft.com/office/drawing/2014/main" id="{895112C2-D874-C747-3869-1AA2D145FC98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" name="Google Shape;798;p40">
                <a:extLst>
                  <a:ext uri="{FF2B5EF4-FFF2-40B4-BE49-F238E27FC236}">
                    <a16:creationId xmlns:a16="http://schemas.microsoft.com/office/drawing/2014/main" id="{1AA4F895-586E-D238-88E5-37BC7FD5B8BA}"/>
                  </a:ext>
                </a:extLst>
              </p:cNvPr>
              <p:cNvGrpSpPr/>
              <p:nvPr/>
            </p:nvGrpSpPr>
            <p:grpSpPr>
              <a:xfrm>
                <a:off x="-1137754" y="2214606"/>
                <a:ext cx="163333" cy="251385"/>
                <a:chOff x="-3916750" y="2838725"/>
                <a:chExt cx="106150" cy="163375"/>
              </a:xfrm>
            </p:grpSpPr>
            <p:sp>
              <p:nvSpPr>
                <p:cNvPr id="799" name="Google Shape;799;p40">
                  <a:extLst>
                    <a:ext uri="{FF2B5EF4-FFF2-40B4-BE49-F238E27FC236}">
                      <a16:creationId xmlns:a16="http://schemas.microsoft.com/office/drawing/2014/main" id="{FE2D5584-18F5-85DC-7BD6-62562C9159A4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40">
                  <a:extLst>
                    <a:ext uri="{FF2B5EF4-FFF2-40B4-BE49-F238E27FC236}">
                      <a16:creationId xmlns:a16="http://schemas.microsoft.com/office/drawing/2014/main" id="{5E349B7C-1E8F-26C0-F8C8-00D8C6EC13C3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40">
                  <a:extLst>
                    <a:ext uri="{FF2B5EF4-FFF2-40B4-BE49-F238E27FC236}">
                      <a16:creationId xmlns:a16="http://schemas.microsoft.com/office/drawing/2014/main" id="{2CC1FD8F-D3F5-3E5E-9B46-EAC8B7AE9528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40">
                  <a:extLst>
                    <a:ext uri="{FF2B5EF4-FFF2-40B4-BE49-F238E27FC236}">
                      <a16:creationId xmlns:a16="http://schemas.microsoft.com/office/drawing/2014/main" id="{4B94CF48-5E8C-2901-A9AF-8B18EF8F6B4F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0">
                  <a:extLst>
                    <a:ext uri="{FF2B5EF4-FFF2-40B4-BE49-F238E27FC236}">
                      <a16:creationId xmlns:a16="http://schemas.microsoft.com/office/drawing/2014/main" id="{4D61F76C-4C96-4EA2-FFB8-76846466843B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40">
                  <a:extLst>
                    <a:ext uri="{FF2B5EF4-FFF2-40B4-BE49-F238E27FC236}">
                      <a16:creationId xmlns:a16="http://schemas.microsoft.com/office/drawing/2014/main" id="{2519D9E6-BFE7-CE55-1DAE-7EA259272479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5" name="Google Shape;805;p40">
                <a:extLst>
                  <a:ext uri="{FF2B5EF4-FFF2-40B4-BE49-F238E27FC236}">
                    <a16:creationId xmlns:a16="http://schemas.microsoft.com/office/drawing/2014/main" id="{74319B1E-D889-2F89-7F5D-B094ED814D9F}"/>
                  </a:ext>
                </a:extLst>
              </p:cNvPr>
              <p:cNvSpPr/>
              <p:nvPr/>
            </p:nvSpPr>
            <p:spPr>
              <a:xfrm>
                <a:off x="-2508114" y="2583837"/>
                <a:ext cx="569742" cy="59301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5416" extrusionOk="0">
                    <a:moveTo>
                      <a:pt x="6981" y="0"/>
                    </a:moveTo>
                    <a:cubicBezTo>
                      <a:pt x="5825" y="1041"/>
                      <a:pt x="4648" y="2057"/>
                      <a:pt x="3462" y="3061"/>
                    </a:cubicBezTo>
                    <a:cubicBezTo>
                      <a:pt x="2871" y="3564"/>
                      <a:pt x="2279" y="4069"/>
                      <a:pt x="1681" y="4562"/>
                    </a:cubicBezTo>
                    <a:lnTo>
                      <a:pt x="785" y="5307"/>
                    </a:lnTo>
                    <a:cubicBezTo>
                      <a:pt x="642" y="5424"/>
                      <a:pt x="464" y="5562"/>
                      <a:pt x="336" y="5742"/>
                    </a:cubicBezTo>
                    <a:cubicBezTo>
                      <a:pt x="207" y="5918"/>
                      <a:pt x="122" y="6124"/>
                      <a:pt x="82" y="6336"/>
                    </a:cubicBezTo>
                    <a:cubicBezTo>
                      <a:pt x="1" y="6761"/>
                      <a:pt x="107" y="7214"/>
                      <a:pt x="375" y="7550"/>
                    </a:cubicBezTo>
                    <a:cubicBezTo>
                      <a:pt x="505" y="7717"/>
                      <a:pt x="682" y="7853"/>
                      <a:pt x="858" y="7951"/>
                    </a:cubicBezTo>
                    <a:lnTo>
                      <a:pt x="1364" y="8239"/>
                    </a:lnTo>
                    <a:lnTo>
                      <a:pt x="3390" y="9389"/>
                    </a:lnTo>
                    <a:cubicBezTo>
                      <a:pt x="4742" y="10154"/>
                      <a:pt x="6080" y="10938"/>
                      <a:pt x="7426" y="11714"/>
                    </a:cubicBezTo>
                    <a:lnTo>
                      <a:pt x="11436" y="14084"/>
                    </a:lnTo>
                    <a:lnTo>
                      <a:pt x="13434" y="15279"/>
                    </a:lnTo>
                    <a:cubicBezTo>
                      <a:pt x="13571" y="15364"/>
                      <a:pt x="13741" y="15415"/>
                      <a:pt x="13910" y="15415"/>
                    </a:cubicBezTo>
                    <a:cubicBezTo>
                      <a:pt x="13968" y="15415"/>
                      <a:pt x="14026" y="15409"/>
                      <a:pt x="14083" y="15396"/>
                    </a:cubicBezTo>
                    <a:cubicBezTo>
                      <a:pt x="14306" y="15353"/>
                      <a:pt x="14508" y="15221"/>
                      <a:pt x="14642" y="15035"/>
                    </a:cubicBezTo>
                    <a:cubicBezTo>
                      <a:pt x="14712" y="14944"/>
                      <a:pt x="14754" y="14833"/>
                      <a:pt x="14785" y="14722"/>
                    </a:cubicBezTo>
                    <a:cubicBezTo>
                      <a:pt x="14811" y="14613"/>
                      <a:pt x="14811" y="14484"/>
                      <a:pt x="14808" y="14396"/>
                    </a:cubicBezTo>
                    <a:lnTo>
                      <a:pt x="14794" y="13813"/>
                    </a:lnTo>
                    <a:cubicBezTo>
                      <a:pt x="14755" y="12261"/>
                      <a:pt x="14731" y="10708"/>
                      <a:pt x="14726" y="9154"/>
                    </a:cubicBezTo>
                    <a:cubicBezTo>
                      <a:pt x="14714" y="7600"/>
                      <a:pt x="14715" y="6047"/>
                      <a:pt x="14748" y="4492"/>
                    </a:cubicBezTo>
                    <a:lnTo>
                      <a:pt x="14748" y="4492"/>
                    </a:lnTo>
                    <a:lnTo>
                      <a:pt x="13742" y="4533"/>
                    </a:lnTo>
                    <a:cubicBezTo>
                      <a:pt x="13905" y="6081"/>
                      <a:pt x="14037" y="7630"/>
                      <a:pt x="14154" y="9179"/>
                    </a:cubicBezTo>
                    <a:cubicBezTo>
                      <a:pt x="14280" y="10728"/>
                      <a:pt x="14385" y="12277"/>
                      <a:pt x="14477" y="13827"/>
                    </a:cubicBezTo>
                    <a:lnTo>
                      <a:pt x="14512" y="14408"/>
                    </a:lnTo>
                    <a:cubicBezTo>
                      <a:pt x="14519" y="14513"/>
                      <a:pt x="14520" y="14579"/>
                      <a:pt x="14506" y="14661"/>
                    </a:cubicBezTo>
                    <a:cubicBezTo>
                      <a:pt x="14488" y="14736"/>
                      <a:pt x="14463" y="14813"/>
                      <a:pt x="14416" y="14878"/>
                    </a:cubicBezTo>
                    <a:cubicBezTo>
                      <a:pt x="14301" y="15057"/>
                      <a:pt x="14092" y="15160"/>
                      <a:pt x="13880" y="15160"/>
                    </a:cubicBezTo>
                    <a:cubicBezTo>
                      <a:pt x="13769" y="15160"/>
                      <a:pt x="13657" y="15132"/>
                      <a:pt x="13557" y="15070"/>
                    </a:cubicBezTo>
                    <a:lnTo>
                      <a:pt x="11531" y="13919"/>
                    </a:lnTo>
                    <a:lnTo>
                      <a:pt x="7494" y="11597"/>
                    </a:lnTo>
                    <a:cubicBezTo>
                      <a:pt x="6157" y="10808"/>
                      <a:pt x="4814" y="10028"/>
                      <a:pt x="3483" y="9228"/>
                    </a:cubicBezTo>
                    <a:lnTo>
                      <a:pt x="1485" y="8033"/>
                    </a:lnTo>
                    <a:lnTo>
                      <a:pt x="985" y="7734"/>
                    </a:lnTo>
                    <a:cubicBezTo>
                      <a:pt x="825" y="7637"/>
                      <a:pt x="692" y="7531"/>
                      <a:pt x="587" y="7387"/>
                    </a:cubicBezTo>
                    <a:cubicBezTo>
                      <a:pt x="378" y="7107"/>
                      <a:pt x="307" y="6734"/>
                      <a:pt x="384" y="6399"/>
                    </a:cubicBezTo>
                    <a:cubicBezTo>
                      <a:pt x="422" y="6231"/>
                      <a:pt x="495" y="6073"/>
                      <a:pt x="601" y="5939"/>
                    </a:cubicBezTo>
                    <a:cubicBezTo>
                      <a:pt x="705" y="5804"/>
                      <a:pt x="839" y="5705"/>
                      <a:pt x="1002" y="5582"/>
                    </a:cubicBezTo>
                    <a:lnTo>
                      <a:pt x="1934" y="4885"/>
                    </a:lnTo>
                    <a:cubicBezTo>
                      <a:pt x="2554" y="4418"/>
                      <a:pt x="3182" y="3959"/>
                      <a:pt x="3810" y="3503"/>
                    </a:cubicBezTo>
                    <a:cubicBezTo>
                      <a:pt x="5062" y="2581"/>
                      <a:pt x="6323" y="1674"/>
                      <a:pt x="7604" y="791"/>
                    </a:cubicBez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>
                <a:extLst>
                  <a:ext uri="{FF2B5EF4-FFF2-40B4-BE49-F238E27FC236}">
                    <a16:creationId xmlns:a16="http://schemas.microsoft.com/office/drawing/2014/main" id="{F1470891-807A-D4D5-63CC-79BD6889E11C}"/>
                  </a:ext>
                </a:extLst>
              </p:cNvPr>
              <p:cNvSpPr/>
              <p:nvPr/>
            </p:nvSpPr>
            <p:spPr>
              <a:xfrm>
                <a:off x="-2190723" y="2528482"/>
                <a:ext cx="543546" cy="486191"/>
              </a:xfrm>
              <a:custGeom>
                <a:avLst/>
                <a:gdLst/>
                <a:ahLst/>
                <a:cxnLst/>
                <a:rect l="l" t="t" r="r" b="b"/>
                <a:pathLst>
                  <a:path w="14130" h="12639" extrusionOk="0">
                    <a:moveTo>
                      <a:pt x="3171" y="1"/>
                    </a:moveTo>
                    <a:cubicBezTo>
                      <a:pt x="2374" y="973"/>
                      <a:pt x="1559" y="1928"/>
                      <a:pt x="730" y="2871"/>
                    </a:cubicBezTo>
                    <a:cubicBezTo>
                      <a:pt x="625" y="2993"/>
                      <a:pt x="525" y="3100"/>
                      <a:pt x="416" y="3231"/>
                    </a:cubicBezTo>
                    <a:cubicBezTo>
                      <a:pt x="293" y="3371"/>
                      <a:pt x="202" y="3537"/>
                      <a:pt x="136" y="3710"/>
                    </a:cubicBezTo>
                    <a:cubicBezTo>
                      <a:pt x="10" y="4056"/>
                      <a:pt x="1" y="4442"/>
                      <a:pt x="124" y="4782"/>
                    </a:cubicBezTo>
                    <a:cubicBezTo>
                      <a:pt x="239" y="5125"/>
                      <a:pt x="482" y="5420"/>
                      <a:pt x="787" y="5598"/>
                    </a:cubicBezTo>
                    <a:lnTo>
                      <a:pt x="1614" y="6060"/>
                    </a:lnTo>
                    <a:cubicBezTo>
                      <a:pt x="3808" y="7278"/>
                      <a:pt x="5988" y="8516"/>
                      <a:pt x="8158" y="9773"/>
                    </a:cubicBezTo>
                    <a:lnTo>
                      <a:pt x="11394" y="11688"/>
                    </a:lnTo>
                    <a:lnTo>
                      <a:pt x="12200" y="12174"/>
                    </a:lnTo>
                    <a:lnTo>
                      <a:pt x="12603" y="12416"/>
                    </a:lnTo>
                    <a:cubicBezTo>
                      <a:pt x="12674" y="12457"/>
                      <a:pt x="12730" y="12496"/>
                      <a:pt x="12813" y="12539"/>
                    </a:cubicBezTo>
                    <a:cubicBezTo>
                      <a:pt x="12891" y="12580"/>
                      <a:pt x="12977" y="12610"/>
                      <a:pt x="13068" y="12625"/>
                    </a:cubicBezTo>
                    <a:cubicBezTo>
                      <a:pt x="13117" y="12634"/>
                      <a:pt x="13166" y="12638"/>
                      <a:pt x="13214" y="12638"/>
                    </a:cubicBezTo>
                    <a:cubicBezTo>
                      <a:pt x="13531" y="12638"/>
                      <a:pt x="13838" y="12455"/>
                      <a:pt x="13992" y="12177"/>
                    </a:cubicBezTo>
                    <a:cubicBezTo>
                      <a:pt x="14086" y="12019"/>
                      <a:pt x="14129" y="11827"/>
                      <a:pt x="14108" y="11640"/>
                    </a:cubicBezTo>
                    <a:cubicBezTo>
                      <a:pt x="14099" y="11547"/>
                      <a:pt x="14072" y="11456"/>
                      <a:pt x="14036" y="11371"/>
                    </a:cubicBezTo>
                    <a:lnTo>
                      <a:pt x="13937" y="11153"/>
                    </a:lnTo>
                    <a:cubicBezTo>
                      <a:pt x="12886" y="8875"/>
                      <a:pt x="11868" y="6583"/>
                      <a:pt x="10939" y="4245"/>
                    </a:cubicBezTo>
                    <a:lnTo>
                      <a:pt x="10035" y="4688"/>
                    </a:lnTo>
                    <a:cubicBezTo>
                      <a:pt x="11313" y="6854"/>
                      <a:pt x="12500" y="9066"/>
                      <a:pt x="13657" y="11291"/>
                    </a:cubicBezTo>
                    <a:lnTo>
                      <a:pt x="13762" y="11496"/>
                    </a:lnTo>
                    <a:cubicBezTo>
                      <a:pt x="13791" y="11554"/>
                      <a:pt x="13811" y="11614"/>
                      <a:pt x="13820" y="11677"/>
                    </a:cubicBezTo>
                    <a:cubicBezTo>
                      <a:pt x="13840" y="11802"/>
                      <a:pt x="13819" y="11931"/>
                      <a:pt x="13759" y="12047"/>
                    </a:cubicBezTo>
                    <a:cubicBezTo>
                      <a:pt x="13652" y="12253"/>
                      <a:pt x="13425" y="12396"/>
                      <a:pt x="13192" y="12396"/>
                    </a:cubicBezTo>
                    <a:cubicBezTo>
                      <a:pt x="13163" y="12396"/>
                      <a:pt x="13134" y="12394"/>
                      <a:pt x="13105" y="12390"/>
                    </a:cubicBezTo>
                    <a:cubicBezTo>
                      <a:pt x="12974" y="12376"/>
                      <a:pt x="12859" y="12303"/>
                      <a:pt x="12716" y="12222"/>
                    </a:cubicBezTo>
                    <a:lnTo>
                      <a:pt x="12307" y="11991"/>
                    </a:lnTo>
                    <a:lnTo>
                      <a:pt x="11487" y="11530"/>
                    </a:lnTo>
                    <a:lnTo>
                      <a:pt x="8226" y="9656"/>
                    </a:lnTo>
                    <a:cubicBezTo>
                      <a:pt x="6063" y="8387"/>
                      <a:pt x="3911" y="7100"/>
                      <a:pt x="1771" y="5791"/>
                    </a:cubicBezTo>
                    <a:cubicBezTo>
                      <a:pt x="1507" y="5628"/>
                      <a:pt x="1228" y="5463"/>
                      <a:pt x="978" y="5300"/>
                    </a:cubicBezTo>
                    <a:cubicBezTo>
                      <a:pt x="752" y="5146"/>
                      <a:pt x="587" y="4914"/>
                      <a:pt x="519" y="4657"/>
                    </a:cubicBezTo>
                    <a:cubicBezTo>
                      <a:pt x="445" y="4402"/>
                      <a:pt x="469" y="4122"/>
                      <a:pt x="579" y="3889"/>
                    </a:cubicBezTo>
                    <a:cubicBezTo>
                      <a:pt x="636" y="3776"/>
                      <a:pt x="705" y="3666"/>
                      <a:pt x="799" y="3579"/>
                    </a:cubicBezTo>
                    <a:lnTo>
                      <a:pt x="1132" y="3256"/>
                    </a:lnTo>
                    <a:cubicBezTo>
                      <a:pt x="2039" y="2390"/>
                      <a:pt x="2959" y="1534"/>
                      <a:pt x="3899" y="698"/>
                    </a:cubicBezTo>
                    <a:lnTo>
                      <a:pt x="3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>
                <a:extLst>
                  <a:ext uri="{FF2B5EF4-FFF2-40B4-BE49-F238E27FC236}">
                    <a16:creationId xmlns:a16="http://schemas.microsoft.com/office/drawing/2014/main" id="{25ED94BA-5AB4-7924-5F23-E6FF3146DEBE}"/>
                  </a:ext>
                </a:extLst>
              </p:cNvPr>
              <p:cNvSpPr/>
              <p:nvPr/>
            </p:nvSpPr>
            <p:spPr>
              <a:xfrm>
                <a:off x="-1901798" y="2889614"/>
                <a:ext cx="61933" cy="65664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707" extrusionOk="0">
                    <a:moveTo>
                      <a:pt x="1161" y="1"/>
                    </a:moveTo>
                    <a:lnTo>
                      <a:pt x="1" y="1434"/>
                    </a:lnTo>
                    <a:lnTo>
                      <a:pt x="164" y="1706"/>
                    </a:lnTo>
                    <a:lnTo>
                      <a:pt x="1610" y="1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>
                <a:extLst>
                  <a:ext uri="{FF2B5EF4-FFF2-40B4-BE49-F238E27FC236}">
                    <a16:creationId xmlns:a16="http://schemas.microsoft.com/office/drawing/2014/main" id="{460F2AF2-D8F6-7DFF-9F0E-2271E672BCCD}"/>
                  </a:ext>
                </a:extLst>
              </p:cNvPr>
              <p:cNvSpPr/>
              <p:nvPr/>
            </p:nvSpPr>
            <p:spPr>
              <a:xfrm>
                <a:off x="-1895489" y="2895346"/>
                <a:ext cx="67049" cy="59932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558" extrusionOk="0">
                    <a:moveTo>
                      <a:pt x="1743" y="1"/>
                    </a:moveTo>
                    <a:lnTo>
                      <a:pt x="872" y="504"/>
                    </a:lnTo>
                    <a:lnTo>
                      <a:pt x="0" y="1557"/>
                    </a:lnTo>
                    <a:lnTo>
                      <a:pt x="871" y="1054"/>
                    </a:lnTo>
                    <a:lnTo>
                      <a:pt x="1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>
                <a:extLst>
                  <a:ext uri="{FF2B5EF4-FFF2-40B4-BE49-F238E27FC236}">
                    <a16:creationId xmlns:a16="http://schemas.microsoft.com/office/drawing/2014/main" id="{B5BD592D-FBC6-CA01-F006-DB7924EBFFDF}"/>
                  </a:ext>
                </a:extLst>
              </p:cNvPr>
              <p:cNvSpPr/>
              <p:nvPr/>
            </p:nvSpPr>
            <p:spPr>
              <a:xfrm>
                <a:off x="-1896528" y="2935890"/>
                <a:ext cx="34544" cy="441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47" extrusionOk="0">
                    <a:moveTo>
                      <a:pt x="898" y="0"/>
                    </a:moveTo>
                    <a:lnTo>
                      <a:pt x="27" y="503"/>
                    </a:lnTo>
                    <a:lnTo>
                      <a:pt x="1" y="1146"/>
                    </a:lnTo>
                    <a:lnTo>
                      <a:pt x="872" y="643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>
                <a:extLst>
                  <a:ext uri="{FF2B5EF4-FFF2-40B4-BE49-F238E27FC236}">
                    <a16:creationId xmlns:a16="http://schemas.microsoft.com/office/drawing/2014/main" id="{224F1A31-A927-4FAB-81F1-6CDC449AB0AA}"/>
                  </a:ext>
                </a:extLst>
              </p:cNvPr>
              <p:cNvSpPr/>
              <p:nvPr/>
            </p:nvSpPr>
            <p:spPr>
              <a:xfrm>
                <a:off x="-1902798" y="2944776"/>
                <a:ext cx="7347" cy="3523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16" extrusionOk="0">
                    <a:moveTo>
                      <a:pt x="27" y="0"/>
                    </a:moveTo>
                    <a:lnTo>
                      <a:pt x="1" y="643"/>
                    </a:lnTo>
                    <a:lnTo>
                      <a:pt x="164" y="915"/>
                    </a:lnTo>
                    <a:lnTo>
                      <a:pt x="190" y="27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>
                <a:extLst>
                  <a:ext uri="{FF2B5EF4-FFF2-40B4-BE49-F238E27FC236}">
                    <a16:creationId xmlns:a16="http://schemas.microsoft.com/office/drawing/2014/main" id="{86DB10F3-D5B7-DAA0-7F6C-A1C1982352FF}"/>
                  </a:ext>
                </a:extLst>
              </p:cNvPr>
              <p:cNvSpPr/>
              <p:nvPr/>
            </p:nvSpPr>
            <p:spPr>
              <a:xfrm>
                <a:off x="-1891411" y="2934390"/>
                <a:ext cx="49200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366" extrusionOk="0">
                    <a:moveTo>
                      <a:pt x="600" y="0"/>
                    </a:moveTo>
                    <a:cubicBezTo>
                      <a:pt x="545" y="0"/>
                      <a:pt x="482" y="18"/>
                      <a:pt x="415" y="56"/>
                    </a:cubicBezTo>
                    <a:cubicBezTo>
                      <a:pt x="186" y="189"/>
                      <a:pt x="0" y="510"/>
                      <a:pt x="0" y="773"/>
                    </a:cubicBezTo>
                    <a:cubicBezTo>
                      <a:pt x="0" y="909"/>
                      <a:pt x="49" y="1002"/>
                      <a:pt x="129" y="1042"/>
                    </a:cubicBezTo>
                    <a:lnTo>
                      <a:pt x="129" y="1044"/>
                    </a:lnTo>
                    <a:lnTo>
                      <a:pt x="694" y="1365"/>
                    </a:lnTo>
                    <a:lnTo>
                      <a:pt x="751" y="1268"/>
                    </a:lnTo>
                    <a:cubicBezTo>
                      <a:pt x="769" y="1261"/>
                      <a:pt x="788" y="1252"/>
                      <a:pt x="808" y="1241"/>
                    </a:cubicBezTo>
                    <a:cubicBezTo>
                      <a:pt x="1037" y="1108"/>
                      <a:pt x="1222" y="789"/>
                      <a:pt x="1222" y="526"/>
                    </a:cubicBezTo>
                    <a:cubicBezTo>
                      <a:pt x="1222" y="504"/>
                      <a:pt x="1220" y="484"/>
                      <a:pt x="1218" y="466"/>
                    </a:cubicBezTo>
                    <a:lnTo>
                      <a:pt x="1278" y="361"/>
                    </a:lnTo>
                    <a:lnTo>
                      <a:pt x="740" y="49"/>
                    </a:lnTo>
                    <a:lnTo>
                      <a:pt x="739" y="49"/>
                    </a:lnTo>
                    <a:cubicBezTo>
                      <a:pt x="701" y="17"/>
                      <a:pt x="654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>
                <a:extLst>
                  <a:ext uri="{FF2B5EF4-FFF2-40B4-BE49-F238E27FC236}">
                    <a16:creationId xmlns:a16="http://schemas.microsoft.com/office/drawing/2014/main" id="{DF0B67E9-D406-F348-7736-5B4B547957AC}"/>
                  </a:ext>
                </a:extLst>
              </p:cNvPr>
              <p:cNvSpPr/>
              <p:nvPr/>
            </p:nvSpPr>
            <p:spPr>
              <a:xfrm>
                <a:off x="-1870639" y="2946354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0" y="1"/>
                    </a:moveTo>
                    <a:cubicBezTo>
                      <a:pt x="544" y="1"/>
                      <a:pt x="481" y="19"/>
                      <a:pt x="414" y="58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8"/>
                      <a:pt x="829" y="294"/>
                    </a:cubicBezTo>
                    <a:cubicBezTo>
                      <a:pt x="829" y="108"/>
                      <a:pt x="736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>
                <a:extLst>
                  <a:ext uri="{FF2B5EF4-FFF2-40B4-BE49-F238E27FC236}">
                    <a16:creationId xmlns:a16="http://schemas.microsoft.com/office/drawing/2014/main" id="{38165810-3753-B818-0CED-BB98440FEE6A}"/>
                  </a:ext>
                </a:extLst>
              </p:cNvPr>
              <p:cNvSpPr/>
              <p:nvPr/>
            </p:nvSpPr>
            <p:spPr>
              <a:xfrm>
                <a:off x="-1809477" y="2938122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>
                <a:extLst>
                  <a:ext uri="{FF2B5EF4-FFF2-40B4-BE49-F238E27FC236}">
                    <a16:creationId xmlns:a16="http://schemas.microsoft.com/office/drawing/2014/main" id="{1D284C8E-41B9-3F6F-7693-A4D17E917EE2}"/>
                  </a:ext>
                </a:extLst>
              </p:cNvPr>
              <p:cNvSpPr/>
              <p:nvPr/>
            </p:nvSpPr>
            <p:spPr>
              <a:xfrm>
                <a:off x="-1811669" y="2940045"/>
                <a:ext cx="29158" cy="4173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85" extrusionOk="0">
                    <a:moveTo>
                      <a:pt x="148" y="0"/>
                    </a:moveTo>
                    <a:lnTo>
                      <a:pt x="1" y="79"/>
                    </a:lnTo>
                    <a:lnTo>
                      <a:pt x="585" y="1085"/>
                    </a:lnTo>
                    <a:lnTo>
                      <a:pt x="757" y="994"/>
                    </a:lnTo>
                    <a:lnTo>
                      <a:pt x="757" y="451"/>
                    </a:lnTo>
                    <a:lnTo>
                      <a:pt x="379" y="15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>
                <a:extLst>
                  <a:ext uri="{FF2B5EF4-FFF2-40B4-BE49-F238E27FC236}">
                    <a16:creationId xmlns:a16="http://schemas.microsoft.com/office/drawing/2014/main" id="{A20F1872-43F7-2FCE-81E6-3F291FDDD778}"/>
                  </a:ext>
                </a:extLst>
              </p:cNvPr>
              <p:cNvSpPr/>
              <p:nvPr/>
            </p:nvSpPr>
            <p:spPr>
              <a:xfrm>
                <a:off x="-1815170" y="2941199"/>
                <a:ext cx="32005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7" extrusionOk="0">
                    <a:moveTo>
                      <a:pt x="229" y="1"/>
                    </a:moveTo>
                    <a:cubicBezTo>
                      <a:pt x="94" y="1"/>
                      <a:pt x="1" y="107"/>
                      <a:pt x="1" y="293"/>
                    </a:cubicBezTo>
                    <a:cubicBezTo>
                      <a:pt x="1" y="556"/>
                      <a:pt x="187" y="878"/>
                      <a:pt x="416" y="1010"/>
                    </a:cubicBezTo>
                    <a:cubicBezTo>
                      <a:pt x="483" y="1049"/>
                      <a:pt x="546" y="1067"/>
                      <a:pt x="602" y="1067"/>
                    </a:cubicBezTo>
                    <a:cubicBezTo>
                      <a:pt x="738" y="1067"/>
                      <a:pt x="832" y="959"/>
                      <a:pt x="832" y="773"/>
                    </a:cubicBezTo>
                    <a:cubicBezTo>
                      <a:pt x="832" y="510"/>
                      <a:pt x="645" y="190"/>
                      <a:pt x="416" y="58"/>
                    </a:cubicBezTo>
                    <a:cubicBezTo>
                      <a:pt x="349" y="19"/>
                      <a:pt x="285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>
                <a:extLst>
                  <a:ext uri="{FF2B5EF4-FFF2-40B4-BE49-F238E27FC236}">
                    <a16:creationId xmlns:a16="http://schemas.microsoft.com/office/drawing/2014/main" id="{FDA559E1-7449-AA10-E6A3-04AF491BE057}"/>
                  </a:ext>
                </a:extLst>
              </p:cNvPr>
              <p:cNvSpPr/>
              <p:nvPr/>
            </p:nvSpPr>
            <p:spPr>
              <a:xfrm>
                <a:off x="-1863600" y="2938122"/>
                <a:ext cx="7935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4" extrusionOk="0">
                    <a:moveTo>
                      <a:pt x="1032" y="1"/>
                    </a:moveTo>
                    <a:cubicBezTo>
                      <a:pt x="462" y="1"/>
                      <a:pt x="0" y="462"/>
                      <a:pt x="0" y="1031"/>
                    </a:cubicBezTo>
                    <a:cubicBezTo>
                      <a:pt x="0" y="1601"/>
                      <a:pt x="462" y="2064"/>
                      <a:pt x="1032" y="2064"/>
                    </a:cubicBezTo>
                    <a:cubicBezTo>
                      <a:pt x="1601" y="2064"/>
                      <a:pt x="2063" y="1601"/>
                      <a:pt x="2063" y="1031"/>
                    </a:cubicBezTo>
                    <a:cubicBezTo>
                      <a:pt x="2063" y="462"/>
                      <a:pt x="1601" y="1"/>
                      <a:pt x="1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>
                <a:extLst>
                  <a:ext uri="{FF2B5EF4-FFF2-40B4-BE49-F238E27FC236}">
                    <a16:creationId xmlns:a16="http://schemas.microsoft.com/office/drawing/2014/main" id="{D9FD5348-52E6-8A65-EB9A-8FEB44C7787D}"/>
                  </a:ext>
                </a:extLst>
              </p:cNvPr>
              <p:cNvSpPr/>
              <p:nvPr/>
            </p:nvSpPr>
            <p:spPr>
              <a:xfrm>
                <a:off x="-1815785" y="2972511"/>
                <a:ext cx="31928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067" extrusionOk="0">
                    <a:moveTo>
                      <a:pt x="601" y="0"/>
                    </a:moveTo>
                    <a:cubicBezTo>
                      <a:pt x="545" y="0"/>
                      <a:pt x="481" y="19"/>
                      <a:pt x="414" y="57"/>
                    </a:cubicBezTo>
                    <a:cubicBezTo>
                      <a:pt x="185" y="190"/>
                      <a:pt x="0" y="510"/>
                      <a:pt x="0" y="773"/>
                    </a:cubicBezTo>
                    <a:cubicBezTo>
                      <a:pt x="0" y="959"/>
                      <a:pt x="93" y="1067"/>
                      <a:pt x="228" y="1067"/>
                    </a:cubicBezTo>
                    <a:cubicBezTo>
                      <a:pt x="284" y="1067"/>
                      <a:pt x="347" y="1048"/>
                      <a:pt x="414" y="1010"/>
                    </a:cubicBezTo>
                    <a:cubicBezTo>
                      <a:pt x="643" y="877"/>
                      <a:pt x="829" y="556"/>
                      <a:pt x="829" y="293"/>
                    </a:cubicBezTo>
                    <a:cubicBezTo>
                      <a:pt x="829" y="107"/>
                      <a:pt x="73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>
                <a:extLst>
                  <a:ext uri="{FF2B5EF4-FFF2-40B4-BE49-F238E27FC236}">
                    <a16:creationId xmlns:a16="http://schemas.microsoft.com/office/drawing/2014/main" id="{647906BE-7F68-CF9D-ED57-94728DAB4958}"/>
                  </a:ext>
                </a:extLst>
              </p:cNvPr>
              <p:cNvSpPr/>
              <p:nvPr/>
            </p:nvSpPr>
            <p:spPr>
              <a:xfrm>
                <a:off x="-1811977" y="2977435"/>
                <a:ext cx="24273" cy="3115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810" extrusionOk="0">
                    <a:moveTo>
                      <a:pt x="457" y="0"/>
                    </a:moveTo>
                    <a:cubicBezTo>
                      <a:pt x="414" y="0"/>
                      <a:pt x="366" y="14"/>
                      <a:pt x="315" y="43"/>
                    </a:cubicBezTo>
                    <a:cubicBezTo>
                      <a:pt x="141" y="143"/>
                      <a:pt x="1" y="388"/>
                      <a:pt x="1" y="586"/>
                    </a:cubicBezTo>
                    <a:cubicBezTo>
                      <a:pt x="1" y="728"/>
                      <a:pt x="71" y="810"/>
                      <a:pt x="174" y="810"/>
                    </a:cubicBezTo>
                    <a:cubicBezTo>
                      <a:pt x="216" y="810"/>
                      <a:pt x="264" y="796"/>
                      <a:pt x="315" y="766"/>
                    </a:cubicBezTo>
                    <a:cubicBezTo>
                      <a:pt x="490" y="666"/>
                      <a:pt x="630" y="423"/>
                      <a:pt x="630" y="223"/>
                    </a:cubicBezTo>
                    <a:cubicBezTo>
                      <a:pt x="630" y="82"/>
                      <a:pt x="560" y="0"/>
                      <a:pt x="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>
                <a:extLst>
                  <a:ext uri="{FF2B5EF4-FFF2-40B4-BE49-F238E27FC236}">
                    <a16:creationId xmlns:a16="http://schemas.microsoft.com/office/drawing/2014/main" id="{BD2A3721-24AB-7F60-AB75-9590A0CB7FB8}"/>
                  </a:ext>
                </a:extLst>
              </p:cNvPr>
              <p:cNvSpPr/>
              <p:nvPr/>
            </p:nvSpPr>
            <p:spPr>
              <a:xfrm>
                <a:off x="-1875371" y="2973396"/>
                <a:ext cx="31966" cy="410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7" extrusionOk="0">
                    <a:moveTo>
                      <a:pt x="228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5" y="1010"/>
                    </a:cubicBezTo>
                    <a:cubicBezTo>
                      <a:pt x="482" y="1048"/>
                      <a:pt x="546" y="1067"/>
                      <a:pt x="602" y="1067"/>
                    </a:cubicBezTo>
                    <a:cubicBezTo>
                      <a:pt x="737" y="1067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5" y="58"/>
                    </a:cubicBezTo>
                    <a:cubicBezTo>
                      <a:pt x="348" y="19"/>
                      <a:pt x="285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>
                <a:extLst>
                  <a:ext uri="{FF2B5EF4-FFF2-40B4-BE49-F238E27FC236}">
                    <a16:creationId xmlns:a16="http://schemas.microsoft.com/office/drawing/2014/main" id="{5E0F9BAB-74E8-6C7B-2A2A-C39A42BB4B5D}"/>
                  </a:ext>
                </a:extLst>
              </p:cNvPr>
              <p:cNvSpPr/>
              <p:nvPr/>
            </p:nvSpPr>
            <p:spPr>
              <a:xfrm>
                <a:off x="-1877563" y="2975281"/>
                <a:ext cx="29120" cy="4177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086" extrusionOk="0">
                    <a:moveTo>
                      <a:pt x="148" y="1"/>
                    </a:moveTo>
                    <a:lnTo>
                      <a:pt x="0" y="79"/>
                    </a:lnTo>
                    <a:lnTo>
                      <a:pt x="585" y="1085"/>
                    </a:lnTo>
                    <a:lnTo>
                      <a:pt x="757" y="995"/>
                    </a:lnTo>
                    <a:lnTo>
                      <a:pt x="757" y="452"/>
                    </a:lnTo>
                    <a:lnTo>
                      <a:pt x="379" y="1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>
                <a:extLst>
                  <a:ext uri="{FF2B5EF4-FFF2-40B4-BE49-F238E27FC236}">
                    <a16:creationId xmlns:a16="http://schemas.microsoft.com/office/drawing/2014/main" id="{652E5E93-8EEA-7CE6-CA09-7736DC9A03ED}"/>
                  </a:ext>
                </a:extLst>
              </p:cNvPr>
              <p:cNvSpPr/>
              <p:nvPr/>
            </p:nvSpPr>
            <p:spPr>
              <a:xfrm>
                <a:off x="-1881064" y="2976474"/>
                <a:ext cx="31966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66" extrusionOk="0">
                    <a:moveTo>
                      <a:pt x="229" y="0"/>
                    </a:moveTo>
                    <a:cubicBezTo>
                      <a:pt x="93" y="0"/>
                      <a:pt x="0" y="107"/>
                      <a:pt x="0" y="293"/>
                    </a:cubicBezTo>
                    <a:cubicBezTo>
                      <a:pt x="0" y="556"/>
                      <a:pt x="186" y="877"/>
                      <a:pt x="416" y="1010"/>
                    </a:cubicBezTo>
                    <a:cubicBezTo>
                      <a:pt x="483" y="1048"/>
                      <a:pt x="546" y="1066"/>
                      <a:pt x="602" y="1066"/>
                    </a:cubicBezTo>
                    <a:cubicBezTo>
                      <a:pt x="738" y="1066"/>
                      <a:pt x="831" y="959"/>
                      <a:pt x="831" y="773"/>
                    </a:cubicBezTo>
                    <a:cubicBezTo>
                      <a:pt x="831" y="510"/>
                      <a:pt x="645" y="190"/>
                      <a:pt x="416" y="58"/>
                    </a:cubicBezTo>
                    <a:cubicBezTo>
                      <a:pt x="348" y="19"/>
                      <a:pt x="285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>
                <a:extLst>
                  <a:ext uri="{FF2B5EF4-FFF2-40B4-BE49-F238E27FC236}">
                    <a16:creationId xmlns:a16="http://schemas.microsoft.com/office/drawing/2014/main" id="{E5AFDC74-D932-9685-7CEA-0E755FE9E067}"/>
                  </a:ext>
                </a:extLst>
              </p:cNvPr>
              <p:cNvSpPr/>
              <p:nvPr/>
            </p:nvSpPr>
            <p:spPr>
              <a:xfrm>
                <a:off x="-1859715" y="2891999"/>
                <a:ext cx="71626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27" extrusionOk="0">
                    <a:moveTo>
                      <a:pt x="13" y="0"/>
                    </a:moveTo>
                    <a:lnTo>
                      <a:pt x="13" y="563"/>
                    </a:lnTo>
                    <a:cubicBezTo>
                      <a:pt x="1" y="709"/>
                      <a:pt x="91" y="857"/>
                      <a:pt x="285" y="969"/>
                    </a:cubicBezTo>
                    <a:cubicBezTo>
                      <a:pt x="467" y="1074"/>
                      <a:pt x="705" y="1127"/>
                      <a:pt x="942" y="1127"/>
                    </a:cubicBezTo>
                    <a:cubicBezTo>
                      <a:pt x="1178" y="1127"/>
                      <a:pt x="1413" y="1075"/>
                      <a:pt x="1593" y="971"/>
                    </a:cubicBezTo>
                    <a:cubicBezTo>
                      <a:pt x="1771" y="868"/>
                      <a:pt x="1860" y="732"/>
                      <a:pt x="1862" y="597"/>
                    </a:cubicBezTo>
                    <a:lnTo>
                      <a:pt x="1862" y="595"/>
                    </a:lnTo>
                    <a:lnTo>
                      <a:pt x="1862" y="2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>
                <a:extLst>
                  <a:ext uri="{FF2B5EF4-FFF2-40B4-BE49-F238E27FC236}">
                    <a16:creationId xmlns:a16="http://schemas.microsoft.com/office/drawing/2014/main" id="{F35AB964-4277-666F-AD26-556B8B3491E6}"/>
                  </a:ext>
                </a:extLst>
              </p:cNvPr>
              <p:cNvSpPr/>
              <p:nvPr/>
            </p:nvSpPr>
            <p:spPr>
              <a:xfrm>
                <a:off x="-1862792" y="2872612"/>
                <a:ext cx="78204" cy="41122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069" extrusionOk="0">
                    <a:moveTo>
                      <a:pt x="1010" y="0"/>
                    </a:moveTo>
                    <a:cubicBezTo>
                      <a:pt x="774" y="0"/>
                      <a:pt x="540" y="52"/>
                      <a:pt x="361" y="155"/>
                    </a:cubicBezTo>
                    <a:cubicBezTo>
                      <a:pt x="1" y="363"/>
                      <a:pt x="2" y="701"/>
                      <a:pt x="365" y="910"/>
                    </a:cubicBezTo>
                    <a:cubicBezTo>
                      <a:pt x="547" y="1015"/>
                      <a:pt x="785" y="1068"/>
                      <a:pt x="1023" y="1068"/>
                    </a:cubicBezTo>
                    <a:cubicBezTo>
                      <a:pt x="1259" y="1068"/>
                      <a:pt x="1494" y="1017"/>
                      <a:pt x="1673" y="913"/>
                    </a:cubicBezTo>
                    <a:cubicBezTo>
                      <a:pt x="2033" y="704"/>
                      <a:pt x="2031" y="367"/>
                      <a:pt x="1668" y="158"/>
                    </a:cubicBezTo>
                    <a:cubicBezTo>
                      <a:pt x="1486" y="53"/>
                      <a:pt x="1248" y="0"/>
                      <a:pt x="1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>
                <a:extLst>
                  <a:ext uri="{FF2B5EF4-FFF2-40B4-BE49-F238E27FC236}">
                    <a16:creationId xmlns:a16="http://schemas.microsoft.com/office/drawing/2014/main" id="{3C9A689B-A40D-5EB9-85A5-8A673333AEA8}"/>
                  </a:ext>
                </a:extLst>
              </p:cNvPr>
              <p:cNvSpPr/>
              <p:nvPr/>
            </p:nvSpPr>
            <p:spPr>
              <a:xfrm>
                <a:off x="-1857176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871" y="1502"/>
                    </a:lnTo>
                    <a:lnTo>
                      <a:pt x="871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>
                <a:extLst>
                  <a:ext uri="{FF2B5EF4-FFF2-40B4-BE49-F238E27FC236}">
                    <a16:creationId xmlns:a16="http://schemas.microsoft.com/office/drawing/2014/main" id="{01B602D0-F76A-7575-86B8-502B6BE96695}"/>
                  </a:ext>
                </a:extLst>
              </p:cNvPr>
              <p:cNvSpPr/>
              <p:nvPr/>
            </p:nvSpPr>
            <p:spPr>
              <a:xfrm>
                <a:off x="-1857176" y="2834529"/>
                <a:ext cx="67049" cy="38814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009" extrusionOk="0">
                    <a:moveTo>
                      <a:pt x="871" y="0"/>
                    </a:moveTo>
                    <a:lnTo>
                      <a:pt x="1" y="505"/>
                    </a:lnTo>
                    <a:lnTo>
                      <a:pt x="871" y="1008"/>
                    </a:lnTo>
                    <a:lnTo>
                      <a:pt x="1742" y="503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2A2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>
                <a:extLst>
                  <a:ext uri="{FF2B5EF4-FFF2-40B4-BE49-F238E27FC236}">
                    <a16:creationId xmlns:a16="http://schemas.microsoft.com/office/drawing/2014/main" id="{6D0C19D8-B344-E3B8-2155-642B3B6BFB16}"/>
                  </a:ext>
                </a:extLst>
              </p:cNvPr>
              <p:cNvSpPr/>
              <p:nvPr/>
            </p:nvSpPr>
            <p:spPr>
              <a:xfrm>
                <a:off x="-1823671" y="2853878"/>
                <a:ext cx="33544" cy="57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502" extrusionOk="0">
                    <a:moveTo>
                      <a:pt x="871" y="0"/>
                    </a:moveTo>
                    <a:lnTo>
                      <a:pt x="0" y="503"/>
                    </a:lnTo>
                    <a:lnTo>
                      <a:pt x="0" y="1502"/>
                    </a:lnTo>
                    <a:lnTo>
                      <a:pt x="871" y="999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>
                <a:extLst>
                  <a:ext uri="{FF2B5EF4-FFF2-40B4-BE49-F238E27FC236}">
                    <a16:creationId xmlns:a16="http://schemas.microsoft.com/office/drawing/2014/main" id="{26EE2667-87FE-23AF-A60B-FB991C5F5B12}"/>
                  </a:ext>
                </a:extLst>
              </p:cNvPr>
              <p:cNvSpPr/>
              <p:nvPr/>
            </p:nvSpPr>
            <p:spPr>
              <a:xfrm>
                <a:off x="-1858599" y="1985246"/>
                <a:ext cx="63664" cy="360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936" extrusionOk="0">
                    <a:moveTo>
                      <a:pt x="1" y="1"/>
                    </a:moveTo>
                    <a:lnTo>
                      <a:pt x="1654" y="936"/>
                    </a:lnTo>
                    <a:lnTo>
                      <a:pt x="1442" y="561"/>
                    </a:lnTo>
                    <a:lnTo>
                      <a:pt x="129" y="6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>
                <a:extLst>
                  <a:ext uri="{FF2B5EF4-FFF2-40B4-BE49-F238E27FC236}">
                    <a16:creationId xmlns:a16="http://schemas.microsoft.com/office/drawing/2014/main" id="{E5B0C455-D11C-0958-B6B3-D24639FE5C72}"/>
                  </a:ext>
                </a:extLst>
              </p:cNvPr>
              <p:cNvSpPr/>
              <p:nvPr/>
            </p:nvSpPr>
            <p:spPr>
              <a:xfrm>
                <a:off x="-2086554" y="1985246"/>
                <a:ext cx="232921" cy="337552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8775" extrusionOk="0">
                    <a:moveTo>
                      <a:pt x="5927" y="1"/>
                    </a:moveTo>
                    <a:lnTo>
                      <a:pt x="0" y="8775"/>
                    </a:lnTo>
                    <a:lnTo>
                      <a:pt x="442" y="8510"/>
                    </a:lnTo>
                    <a:lnTo>
                      <a:pt x="6055" y="64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>
                <a:extLst>
                  <a:ext uri="{FF2B5EF4-FFF2-40B4-BE49-F238E27FC236}">
                    <a16:creationId xmlns:a16="http://schemas.microsoft.com/office/drawing/2014/main" id="{40E94CFE-3C4A-A773-6CCE-1E6EBF099355}"/>
                  </a:ext>
                </a:extLst>
              </p:cNvPr>
              <p:cNvSpPr/>
              <p:nvPr/>
            </p:nvSpPr>
            <p:spPr>
              <a:xfrm>
                <a:off x="-2069591" y="1987669"/>
                <a:ext cx="266503" cy="352362"/>
              </a:xfrm>
              <a:custGeom>
                <a:avLst/>
                <a:gdLst/>
                <a:ahLst/>
                <a:cxnLst/>
                <a:rect l="l" t="t" r="r" b="b"/>
                <a:pathLst>
                  <a:path w="6928" h="9160" extrusionOk="0">
                    <a:moveTo>
                      <a:pt x="5614" y="1"/>
                    </a:moveTo>
                    <a:lnTo>
                      <a:pt x="1703" y="5886"/>
                    </a:lnTo>
                    <a:lnTo>
                      <a:pt x="1433" y="6292"/>
                    </a:lnTo>
                    <a:lnTo>
                      <a:pt x="1" y="8447"/>
                    </a:lnTo>
                    <a:lnTo>
                      <a:pt x="1886" y="9159"/>
                    </a:lnTo>
                    <a:lnTo>
                      <a:pt x="3148" y="6992"/>
                    </a:lnTo>
                    <a:lnTo>
                      <a:pt x="3402" y="6558"/>
                    </a:lnTo>
                    <a:lnTo>
                      <a:pt x="6927" y="496"/>
                    </a:lnTo>
                    <a:lnTo>
                      <a:pt x="5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>
                <a:extLst>
                  <a:ext uri="{FF2B5EF4-FFF2-40B4-BE49-F238E27FC236}">
                    <a16:creationId xmlns:a16="http://schemas.microsoft.com/office/drawing/2014/main" id="{3D38B834-658A-A5FE-10FF-95B9C39A18DD}"/>
                  </a:ext>
                </a:extLst>
              </p:cNvPr>
              <p:cNvSpPr/>
              <p:nvPr/>
            </p:nvSpPr>
            <p:spPr>
              <a:xfrm>
                <a:off x="-2086554" y="2312565"/>
                <a:ext cx="94092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191" extrusionOk="0">
                    <a:moveTo>
                      <a:pt x="442" y="1"/>
                    </a:moveTo>
                    <a:lnTo>
                      <a:pt x="0" y="266"/>
                    </a:lnTo>
                    <a:lnTo>
                      <a:pt x="2446" y="1190"/>
                    </a:lnTo>
                    <a:lnTo>
                      <a:pt x="2327" y="713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>
                <a:extLst>
                  <a:ext uri="{FF2B5EF4-FFF2-40B4-BE49-F238E27FC236}">
                    <a16:creationId xmlns:a16="http://schemas.microsoft.com/office/drawing/2014/main" id="{EAE88B1E-0EBB-B8CE-1664-D33403DD44A4}"/>
                  </a:ext>
                </a:extLst>
              </p:cNvPr>
              <p:cNvSpPr/>
              <p:nvPr/>
            </p:nvSpPr>
            <p:spPr>
              <a:xfrm>
                <a:off x="-1994311" y="2021213"/>
                <a:ext cx="204993" cy="392830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0212" extrusionOk="0">
                    <a:moveTo>
                      <a:pt x="0" y="10211"/>
                    </a:moveTo>
                    <a:lnTo>
                      <a:pt x="1306" y="7869"/>
                    </a:lnTo>
                    <a:lnTo>
                      <a:pt x="1783" y="7014"/>
                    </a:lnTo>
                    <a:lnTo>
                      <a:pt x="5329" y="653"/>
                    </a:lnTo>
                    <a:lnTo>
                      <a:pt x="5182" y="1"/>
                    </a:lnTo>
                    <a:lnTo>
                      <a:pt x="1689" y="5963"/>
                    </a:lnTo>
                    <a:lnTo>
                      <a:pt x="1306" y="6617"/>
                    </a:lnTo>
                    <a:lnTo>
                      <a:pt x="48" y="87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>
                <a:extLst>
                  <a:ext uri="{FF2B5EF4-FFF2-40B4-BE49-F238E27FC236}">
                    <a16:creationId xmlns:a16="http://schemas.microsoft.com/office/drawing/2014/main" id="{C2D6E063-0261-9929-C975-F78D71F5A97A}"/>
                  </a:ext>
                </a:extLst>
              </p:cNvPr>
              <p:cNvSpPr/>
              <p:nvPr/>
            </p:nvSpPr>
            <p:spPr>
              <a:xfrm>
                <a:off x="-2088401" y="2322759"/>
                <a:ext cx="95938" cy="6981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815" extrusionOk="0">
                    <a:moveTo>
                      <a:pt x="48" y="1"/>
                    </a:moveTo>
                    <a:lnTo>
                      <a:pt x="0" y="890"/>
                    </a:lnTo>
                    <a:lnTo>
                      <a:pt x="2446" y="1814"/>
                    </a:lnTo>
                    <a:lnTo>
                      <a:pt x="2494" y="9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>
                <a:extLst>
                  <a:ext uri="{FF2B5EF4-FFF2-40B4-BE49-F238E27FC236}">
                    <a16:creationId xmlns:a16="http://schemas.microsoft.com/office/drawing/2014/main" id="{46D22136-848F-66E3-C902-49F9963D0A0A}"/>
                  </a:ext>
                </a:extLst>
              </p:cNvPr>
              <p:cNvSpPr/>
              <p:nvPr/>
            </p:nvSpPr>
            <p:spPr>
              <a:xfrm>
                <a:off x="-1997042" y="2006787"/>
                <a:ext cx="202108" cy="351593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9140" extrusionOk="0">
                    <a:moveTo>
                      <a:pt x="0" y="8662"/>
                    </a:moveTo>
                    <a:lnTo>
                      <a:pt x="119" y="9139"/>
                    </a:lnTo>
                    <a:lnTo>
                      <a:pt x="5253" y="376"/>
                    </a:ln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>
                <a:extLst>
                  <a:ext uri="{FF2B5EF4-FFF2-40B4-BE49-F238E27FC236}">
                    <a16:creationId xmlns:a16="http://schemas.microsoft.com/office/drawing/2014/main" id="{4B9820FA-8771-952B-E6D3-6D922254B9E7}"/>
                  </a:ext>
                </a:extLst>
              </p:cNvPr>
              <p:cNvSpPr/>
              <p:nvPr/>
            </p:nvSpPr>
            <p:spPr>
              <a:xfrm>
                <a:off x="-2003273" y="2326375"/>
                <a:ext cx="31313" cy="6620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21" extrusionOk="0">
                    <a:moveTo>
                      <a:pt x="813" y="0"/>
                    </a:moveTo>
                    <a:lnTo>
                      <a:pt x="581" y="236"/>
                    </a:lnTo>
                    <a:lnTo>
                      <a:pt x="1" y="1720"/>
                    </a:lnTo>
                    <a:lnTo>
                      <a:pt x="813" y="1720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>
                <a:extLst>
                  <a:ext uri="{FF2B5EF4-FFF2-40B4-BE49-F238E27FC236}">
                    <a16:creationId xmlns:a16="http://schemas.microsoft.com/office/drawing/2014/main" id="{C2B26E88-9D97-2957-58F8-9D24387A242A}"/>
                  </a:ext>
                </a:extLst>
              </p:cNvPr>
              <p:cNvSpPr/>
              <p:nvPr/>
            </p:nvSpPr>
            <p:spPr>
              <a:xfrm>
                <a:off x="-1695691" y="2377190"/>
                <a:ext cx="575705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14966" h="4779" extrusionOk="0">
                    <a:moveTo>
                      <a:pt x="14966" y="1"/>
                    </a:moveTo>
                    <a:lnTo>
                      <a:pt x="14806" y="39"/>
                    </a:lnTo>
                    <a:lnTo>
                      <a:pt x="11234" y="1192"/>
                    </a:lnTo>
                    <a:lnTo>
                      <a:pt x="14966" y="1"/>
                    </a:lnTo>
                    <a:close/>
                    <a:moveTo>
                      <a:pt x="11234" y="1192"/>
                    </a:moveTo>
                    <a:lnTo>
                      <a:pt x="1" y="4778"/>
                    </a:lnTo>
                    <a:lnTo>
                      <a:pt x="419" y="4683"/>
                    </a:lnTo>
                    <a:lnTo>
                      <a:pt x="11234" y="1192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>
                <a:extLst>
                  <a:ext uri="{FF2B5EF4-FFF2-40B4-BE49-F238E27FC236}">
                    <a16:creationId xmlns:a16="http://schemas.microsoft.com/office/drawing/2014/main" id="{849FCA7E-4354-E703-0096-52EF32A3A392}"/>
                  </a:ext>
                </a:extLst>
              </p:cNvPr>
              <p:cNvSpPr/>
              <p:nvPr/>
            </p:nvSpPr>
            <p:spPr>
              <a:xfrm>
                <a:off x="-1679612" y="2378690"/>
                <a:ext cx="576205" cy="226073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5877" extrusionOk="0">
                    <a:moveTo>
                      <a:pt x="14388" y="0"/>
                    </a:moveTo>
                    <a:lnTo>
                      <a:pt x="4034" y="3343"/>
                    </a:lnTo>
                    <a:lnTo>
                      <a:pt x="3568" y="3493"/>
                    </a:lnTo>
                    <a:lnTo>
                      <a:pt x="1" y="4644"/>
                    </a:lnTo>
                    <a:lnTo>
                      <a:pt x="852" y="5876"/>
                    </a:lnTo>
                    <a:lnTo>
                      <a:pt x="4243" y="4670"/>
                    </a:lnTo>
                    <a:lnTo>
                      <a:pt x="4720" y="4501"/>
                    </a:lnTo>
                    <a:lnTo>
                      <a:pt x="14979" y="857"/>
                    </a:lnTo>
                    <a:lnTo>
                      <a:pt x="14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>
                <a:extLst>
                  <a:ext uri="{FF2B5EF4-FFF2-40B4-BE49-F238E27FC236}">
                    <a16:creationId xmlns:a16="http://schemas.microsoft.com/office/drawing/2014/main" id="{D8DDA1F7-FE4A-7C9C-0232-456E5F616AAC}"/>
                  </a:ext>
                </a:extLst>
              </p:cNvPr>
              <p:cNvSpPr/>
              <p:nvPr/>
            </p:nvSpPr>
            <p:spPr>
              <a:xfrm>
                <a:off x="-1695691" y="2557333"/>
                <a:ext cx="48854" cy="650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691" extrusionOk="0">
                    <a:moveTo>
                      <a:pt x="419" y="0"/>
                    </a:moveTo>
                    <a:lnTo>
                      <a:pt x="1" y="95"/>
                    </a:lnTo>
                    <a:lnTo>
                      <a:pt x="1102" y="1690"/>
                    </a:lnTo>
                    <a:lnTo>
                      <a:pt x="1270" y="1232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>
                <a:extLst>
                  <a:ext uri="{FF2B5EF4-FFF2-40B4-BE49-F238E27FC236}">
                    <a16:creationId xmlns:a16="http://schemas.microsoft.com/office/drawing/2014/main" id="{ABF30F74-2165-49DD-9797-B81431F62833}"/>
                  </a:ext>
                </a:extLst>
              </p:cNvPr>
              <p:cNvSpPr/>
              <p:nvPr/>
            </p:nvSpPr>
            <p:spPr>
              <a:xfrm>
                <a:off x="-1654378" y="2423582"/>
                <a:ext cx="566395" cy="254963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6628" extrusionOk="0">
                    <a:moveTo>
                      <a:pt x="0" y="6627"/>
                    </a:moveTo>
                    <a:lnTo>
                      <a:pt x="3587" y="5229"/>
                    </a:lnTo>
                    <a:lnTo>
                      <a:pt x="4064" y="5044"/>
                    </a:lnTo>
                    <a:lnTo>
                      <a:pt x="14698" y="902"/>
                    </a:lnTo>
                    <a:lnTo>
                      <a:pt x="14724" y="1"/>
                    </a:lnTo>
                    <a:lnTo>
                      <a:pt x="4064" y="3748"/>
                    </a:lnTo>
                    <a:lnTo>
                      <a:pt x="3587" y="3915"/>
                    </a:lnTo>
                    <a:lnTo>
                      <a:pt x="28" y="51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>
                <a:extLst>
                  <a:ext uri="{FF2B5EF4-FFF2-40B4-BE49-F238E27FC236}">
                    <a16:creationId xmlns:a16="http://schemas.microsoft.com/office/drawing/2014/main" id="{E38F965B-EA37-2A1E-CCB4-8B7F086A1C45}"/>
                  </a:ext>
                </a:extLst>
              </p:cNvPr>
              <p:cNvSpPr/>
              <p:nvPr/>
            </p:nvSpPr>
            <p:spPr>
              <a:xfrm>
                <a:off x="-1696692" y="2560987"/>
                <a:ext cx="43391" cy="9601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2496" extrusionOk="0">
                    <a:moveTo>
                      <a:pt x="27" y="0"/>
                    </a:moveTo>
                    <a:lnTo>
                      <a:pt x="0" y="900"/>
                    </a:lnTo>
                    <a:lnTo>
                      <a:pt x="1100" y="2495"/>
                    </a:lnTo>
                    <a:lnTo>
                      <a:pt x="1128" y="159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>
                <a:extLst>
                  <a:ext uri="{FF2B5EF4-FFF2-40B4-BE49-F238E27FC236}">
                    <a16:creationId xmlns:a16="http://schemas.microsoft.com/office/drawing/2014/main" id="{4D5CB52A-9619-CFF9-6ED1-589FFF7D97C1}"/>
                  </a:ext>
                </a:extLst>
              </p:cNvPr>
              <p:cNvSpPr/>
              <p:nvPr/>
            </p:nvSpPr>
            <p:spPr>
              <a:xfrm>
                <a:off x="-1653339" y="2411618"/>
                <a:ext cx="565357" cy="210763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5479" extrusionOk="0">
                    <a:moveTo>
                      <a:pt x="169" y="5020"/>
                    </a:moveTo>
                    <a:lnTo>
                      <a:pt x="1" y="5478"/>
                    </a:lnTo>
                    <a:lnTo>
                      <a:pt x="14697" y="312"/>
                    </a:lnTo>
                    <a:lnTo>
                      <a:pt x="1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>
                <a:extLst>
                  <a:ext uri="{FF2B5EF4-FFF2-40B4-BE49-F238E27FC236}">
                    <a16:creationId xmlns:a16="http://schemas.microsoft.com/office/drawing/2014/main" id="{284187A1-AEC0-656C-2A80-05E704FE2119}"/>
                  </a:ext>
                </a:extLst>
              </p:cNvPr>
              <p:cNvSpPr/>
              <p:nvPr/>
            </p:nvSpPr>
            <p:spPr>
              <a:xfrm>
                <a:off x="-2422371" y="2386884"/>
                <a:ext cx="844785" cy="456571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11869" extrusionOk="0">
                    <a:moveTo>
                      <a:pt x="1537" y="166"/>
                    </a:moveTo>
                    <a:lnTo>
                      <a:pt x="9635" y="1"/>
                    </a:lnTo>
                    <a:lnTo>
                      <a:pt x="21960" y="8161"/>
                    </a:lnTo>
                    <a:lnTo>
                      <a:pt x="21213" y="10345"/>
                    </a:lnTo>
                    <a:lnTo>
                      <a:pt x="19276" y="11868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>
                <a:extLst>
                  <a:ext uri="{FF2B5EF4-FFF2-40B4-BE49-F238E27FC236}">
                    <a16:creationId xmlns:a16="http://schemas.microsoft.com/office/drawing/2014/main" id="{6827FADD-708F-1A97-5EE5-AE62191188B8}"/>
                  </a:ext>
                </a:extLst>
              </p:cNvPr>
              <p:cNvSpPr/>
              <p:nvPr/>
            </p:nvSpPr>
            <p:spPr>
              <a:xfrm>
                <a:off x="-2505268" y="2462703"/>
                <a:ext cx="824435" cy="438183"/>
              </a:xfrm>
              <a:custGeom>
                <a:avLst/>
                <a:gdLst/>
                <a:ahLst/>
                <a:cxnLst/>
                <a:rect l="l" t="t" r="r" b="b"/>
                <a:pathLst>
                  <a:path w="21432" h="11391" extrusionOk="0">
                    <a:moveTo>
                      <a:pt x="185" y="1352"/>
                    </a:moveTo>
                    <a:lnTo>
                      <a:pt x="1" y="0"/>
                    </a:lnTo>
                    <a:lnTo>
                      <a:pt x="19358" y="8499"/>
                    </a:lnTo>
                    <a:lnTo>
                      <a:pt x="21431" y="9897"/>
                    </a:lnTo>
                    <a:lnTo>
                      <a:pt x="18144" y="11391"/>
                    </a:lnTo>
                    <a:lnTo>
                      <a:pt x="11722" y="10977"/>
                    </a:lnTo>
                    <a:lnTo>
                      <a:pt x="1344" y="5944"/>
                    </a:lnTo>
                    <a:lnTo>
                      <a:pt x="688" y="364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0">
                <a:extLst>
                  <a:ext uri="{FF2B5EF4-FFF2-40B4-BE49-F238E27FC236}">
                    <a16:creationId xmlns:a16="http://schemas.microsoft.com/office/drawing/2014/main" id="{27D8E6A2-565D-6D8D-A716-C11D78A69BAE}"/>
                  </a:ext>
                </a:extLst>
              </p:cNvPr>
              <p:cNvSpPr/>
              <p:nvPr/>
            </p:nvSpPr>
            <p:spPr>
              <a:xfrm>
                <a:off x="-2363247" y="2286792"/>
                <a:ext cx="785660" cy="414064"/>
              </a:xfrm>
              <a:custGeom>
                <a:avLst/>
                <a:gdLst/>
                <a:ahLst/>
                <a:cxnLst/>
                <a:rect l="l" t="t" r="r" b="b"/>
                <a:pathLst>
                  <a:path w="20424" h="10764" extrusionOk="0">
                    <a:moveTo>
                      <a:pt x="8098" y="0"/>
                    </a:moveTo>
                    <a:lnTo>
                      <a:pt x="0" y="165"/>
                    </a:lnTo>
                    <a:lnTo>
                      <a:pt x="2214" y="519"/>
                    </a:lnTo>
                    <a:lnTo>
                      <a:pt x="8098" y="0"/>
                    </a:lnTo>
                    <a:close/>
                    <a:moveTo>
                      <a:pt x="8098" y="0"/>
                    </a:moveTo>
                    <a:lnTo>
                      <a:pt x="10830" y="1878"/>
                    </a:lnTo>
                    <a:lnTo>
                      <a:pt x="9539" y="977"/>
                    </a:lnTo>
                    <a:lnTo>
                      <a:pt x="8098" y="0"/>
                    </a:lnTo>
                    <a:close/>
                    <a:moveTo>
                      <a:pt x="10830" y="1878"/>
                    </a:moveTo>
                    <a:lnTo>
                      <a:pt x="16922" y="6129"/>
                    </a:lnTo>
                    <a:lnTo>
                      <a:pt x="16922" y="6129"/>
                    </a:lnTo>
                    <a:lnTo>
                      <a:pt x="16816" y="5992"/>
                    </a:lnTo>
                    <a:lnTo>
                      <a:pt x="10830" y="1878"/>
                    </a:lnTo>
                    <a:close/>
                    <a:moveTo>
                      <a:pt x="16922" y="6129"/>
                    </a:moveTo>
                    <a:lnTo>
                      <a:pt x="19676" y="9700"/>
                    </a:lnTo>
                    <a:lnTo>
                      <a:pt x="20423" y="10763"/>
                    </a:lnTo>
                    <a:lnTo>
                      <a:pt x="18187" y="7011"/>
                    </a:lnTo>
                    <a:lnTo>
                      <a:pt x="16922" y="61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0">
                <a:extLst>
                  <a:ext uri="{FF2B5EF4-FFF2-40B4-BE49-F238E27FC236}">
                    <a16:creationId xmlns:a16="http://schemas.microsoft.com/office/drawing/2014/main" id="{548AE656-7D0F-3946-37C1-CF16CC1438B4}"/>
                  </a:ext>
                </a:extLst>
              </p:cNvPr>
              <p:cNvSpPr/>
              <p:nvPr/>
            </p:nvSpPr>
            <p:spPr>
              <a:xfrm>
                <a:off x="-2422371" y="2286792"/>
                <a:ext cx="816011" cy="451493"/>
              </a:xfrm>
              <a:custGeom>
                <a:avLst/>
                <a:gdLst/>
                <a:ahLst/>
                <a:cxnLst/>
                <a:rect l="l" t="t" r="r" b="b"/>
                <a:pathLst>
                  <a:path w="21213" h="11737" extrusionOk="0">
                    <a:moveTo>
                      <a:pt x="1537" y="165"/>
                    </a:moveTo>
                    <a:lnTo>
                      <a:pt x="9635" y="0"/>
                    </a:lnTo>
                    <a:lnTo>
                      <a:pt x="18353" y="5992"/>
                    </a:lnTo>
                    <a:lnTo>
                      <a:pt x="21213" y="9700"/>
                    </a:lnTo>
                    <a:lnTo>
                      <a:pt x="19518" y="11737"/>
                    </a:lnTo>
                    <a:lnTo>
                      <a:pt x="4811" y="2046"/>
                    </a:lnTo>
                    <a:lnTo>
                      <a:pt x="1" y="1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0">
                <a:extLst>
                  <a:ext uri="{FF2B5EF4-FFF2-40B4-BE49-F238E27FC236}">
                    <a16:creationId xmlns:a16="http://schemas.microsoft.com/office/drawing/2014/main" id="{4E040BBE-2E42-84E1-4061-0F79D06B4EF2}"/>
                  </a:ext>
                </a:extLst>
              </p:cNvPr>
              <p:cNvSpPr/>
              <p:nvPr/>
            </p:nvSpPr>
            <p:spPr>
              <a:xfrm>
                <a:off x="-2481457" y="2327259"/>
                <a:ext cx="809895" cy="448723"/>
              </a:xfrm>
              <a:custGeom>
                <a:avLst/>
                <a:gdLst/>
                <a:ahLst/>
                <a:cxnLst/>
                <a:rect l="l" t="t" r="r" b="b"/>
                <a:pathLst>
                  <a:path w="21054" h="11665" extrusionOk="0">
                    <a:moveTo>
                      <a:pt x="1537" y="0"/>
                    </a:moveTo>
                    <a:lnTo>
                      <a:pt x="0" y="888"/>
                    </a:lnTo>
                    <a:lnTo>
                      <a:pt x="725" y="4980"/>
                    </a:lnTo>
                    <a:lnTo>
                      <a:pt x="11103" y="10014"/>
                    </a:lnTo>
                    <a:lnTo>
                      <a:pt x="17525" y="11665"/>
                    </a:lnTo>
                    <a:lnTo>
                      <a:pt x="21054" y="10685"/>
                    </a:lnTo>
                    <a:lnTo>
                      <a:pt x="17068" y="7184"/>
                    </a:lnTo>
                    <a:lnTo>
                      <a:pt x="6347" y="994"/>
                    </a:lnTo>
                    <a:lnTo>
                      <a:pt x="15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0">
                <a:extLst>
                  <a:ext uri="{FF2B5EF4-FFF2-40B4-BE49-F238E27FC236}">
                    <a16:creationId xmlns:a16="http://schemas.microsoft.com/office/drawing/2014/main" id="{660C23DC-2123-A1F0-8A45-1568E6818D80}"/>
                  </a:ext>
                </a:extLst>
              </p:cNvPr>
              <p:cNvSpPr/>
              <p:nvPr/>
            </p:nvSpPr>
            <p:spPr>
              <a:xfrm>
                <a:off x="-2453606" y="2365496"/>
                <a:ext cx="628751" cy="347015"/>
              </a:xfrm>
              <a:custGeom>
                <a:avLst/>
                <a:gdLst/>
                <a:ahLst/>
                <a:cxnLst/>
                <a:rect l="l" t="t" r="r" b="b"/>
                <a:pathLst>
                  <a:path w="16345" h="9021" extrusionOk="0">
                    <a:moveTo>
                      <a:pt x="5623" y="0"/>
                    </a:moveTo>
                    <a:lnTo>
                      <a:pt x="1" y="3986"/>
                    </a:lnTo>
                    <a:lnTo>
                      <a:pt x="10379" y="9020"/>
                    </a:lnTo>
                    <a:lnTo>
                      <a:pt x="16344" y="6190"/>
                    </a:lnTo>
                    <a:lnTo>
                      <a:pt x="562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0">
                <a:extLst>
                  <a:ext uri="{FF2B5EF4-FFF2-40B4-BE49-F238E27FC236}">
                    <a16:creationId xmlns:a16="http://schemas.microsoft.com/office/drawing/2014/main" id="{A192C36C-F4B9-7B17-93F8-182C6566103D}"/>
                  </a:ext>
                </a:extLst>
              </p:cNvPr>
              <p:cNvSpPr/>
              <p:nvPr/>
            </p:nvSpPr>
            <p:spPr>
              <a:xfrm>
                <a:off x="-2237345" y="2286792"/>
                <a:ext cx="521004" cy="316818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8236" extrusionOk="0">
                    <a:moveTo>
                      <a:pt x="4825" y="0"/>
                    </a:moveTo>
                    <a:lnTo>
                      <a:pt x="1" y="2046"/>
                    </a:lnTo>
                    <a:lnTo>
                      <a:pt x="10722" y="8236"/>
                    </a:lnTo>
                    <a:lnTo>
                      <a:pt x="13543" y="5992"/>
                    </a:lnTo>
                    <a:lnTo>
                      <a:pt x="48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0">
                <a:extLst>
                  <a:ext uri="{FF2B5EF4-FFF2-40B4-BE49-F238E27FC236}">
                    <a16:creationId xmlns:a16="http://schemas.microsoft.com/office/drawing/2014/main" id="{24C8ACA6-D11D-E3C7-C85C-015F1706D7CC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697954" cy="483344"/>
              </a:xfrm>
              <a:custGeom>
                <a:avLst/>
                <a:gdLst/>
                <a:ahLst/>
                <a:cxnLst/>
                <a:rect l="l" t="t" r="r" b="b"/>
                <a:pathLst>
                  <a:path w="18144" h="12565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1137" y="11272"/>
                    </a:lnTo>
                    <a:lnTo>
                      <a:pt x="17636" y="12564"/>
                    </a:lnTo>
                    <a:lnTo>
                      <a:pt x="18144" y="10777"/>
                    </a:lnTo>
                    <a:lnTo>
                      <a:pt x="11722" y="9126"/>
                    </a:lnTo>
                    <a:lnTo>
                      <a:pt x="1344" y="409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0">
                <a:extLst>
                  <a:ext uri="{FF2B5EF4-FFF2-40B4-BE49-F238E27FC236}">
                    <a16:creationId xmlns:a16="http://schemas.microsoft.com/office/drawing/2014/main" id="{E895F371-B390-40B9-A672-29CBB62DA84A}"/>
                  </a:ext>
                </a:extLst>
              </p:cNvPr>
              <p:cNvSpPr/>
              <p:nvPr/>
            </p:nvSpPr>
            <p:spPr>
              <a:xfrm>
                <a:off x="-2478802" y="2518788"/>
                <a:ext cx="424450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181" extrusionOk="0">
                    <a:moveTo>
                      <a:pt x="11034" y="5035"/>
                    </a:moveTo>
                    <a:lnTo>
                      <a:pt x="10449" y="7181"/>
                    </a:lnTo>
                    <a:lnTo>
                      <a:pt x="0" y="2188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0">
                <a:extLst>
                  <a:ext uri="{FF2B5EF4-FFF2-40B4-BE49-F238E27FC236}">
                    <a16:creationId xmlns:a16="http://schemas.microsoft.com/office/drawing/2014/main" id="{BF9083F6-E652-89C9-22BA-2E6999F887AB}"/>
                  </a:ext>
                </a:extLst>
              </p:cNvPr>
              <p:cNvSpPr/>
              <p:nvPr/>
            </p:nvSpPr>
            <p:spPr>
              <a:xfrm>
                <a:off x="-1671611" y="2659925"/>
                <a:ext cx="94015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3148" extrusionOk="0">
                    <a:moveTo>
                      <a:pt x="2443" y="1063"/>
                    </a:moveTo>
                    <a:lnTo>
                      <a:pt x="241" y="3147"/>
                    </a:lnTo>
                    <a:lnTo>
                      <a:pt x="1" y="2037"/>
                    </a:lnTo>
                    <a:lnTo>
                      <a:pt x="16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0">
                <a:extLst>
                  <a:ext uri="{FF2B5EF4-FFF2-40B4-BE49-F238E27FC236}">
                    <a16:creationId xmlns:a16="http://schemas.microsoft.com/office/drawing/2014/main" id="{7D6E568A-F147-4062-D7A7-0F7E457AD000}"/>
                  </a:ext>
                </a:extLst>
              </p:cNvPr>
              <p:cNvSpPr/>
              <p:nvPr/>
            </p:nvSpPr>
            <p:spPr>
              <a:xfrm>
                <a:off x="-1826864" y="2738245"/>
                <a:ext cx="164525" cy="106517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2769" extrusionOk="0">
                    <a:moveTo>
                      <a:pt x="508" y="981"/>
                    </a:moveTo>
                    <a:lnTo>
                      <a:pt x="4037" y="1"/>
                    </a:lnTo>
                    <a:lnTo>
                      <a:pt x="4277" y="1111"/>
                    </a:lnTo>
                    <a:lnTo>
                      <a:pt x="0" y="27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0">
                <a:extLst>
                  <a:ext uri="{FF2B5EF4-FFF2-40B4-BE49-F238E27FC236}">
                    <a16:creationId xmlns:a16="http://schemas.microsoft.com/office/drawing/2014/main" id="{27ADB533-F03E-0BEB-F0F9-37901CFA29F3}"/>
                  </a:ext>
                </a:extLst>
              </p:cNvPr>
              <p:cNvSpPr/>
              <p:nvPr/>
            </p:nvSpPr>
            <p:spPr>
              <a:xfrm>
                <a:off x="-2478802" y="2602917"/>
                <a:ext cx="424450" cy="282082"/>
              </a:xfrm>
              <a:custGeom>
                <a:avLst/>
                <a:gdLst/>
                <a:ahLst/>
                <a:cxnLst/>
                <a:rect l="l" t="t" r="r" b="b"/>
                <a:pathLst>
                  <a:path w="11034" h="7333" extrusionOk="0">
                    <a:moveTo>
                      <a:pt x="10449" y="4994"/>
                    </a:moveTo>
                    <a:lnTo>
                      <a:pt x="11034" y="7332"/>
                    </a:lnTo>
                    <a:lnTo>
                      <a:pt x="656" y="22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0">
                <a:extLst>
                  <a:ext uri="{FF2B5EF4-FFF2-40B4-BE49-F238E27FC236}">
                    <a16:creationId xmlns:a16="http://schemas.microsoft.com/office/drawing/2014/main" id="{82C53DFE-28FD-6888-20AB-AA9643120A26}"/>
                  </a:ext>
                </a:extLst>
              </p:cNvPr>
              <p:cNvSpPr/>
              <p:nvPr/>
            </p:nvSpPr>
            <p:spPr>
              <a:xfrm>
                <a:off x="-2076861" y="2794984"/>
                <a:ext cx="269542" cy="105901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753" extrusionOk="0">
                    <a:moveTo>
                      <a:pt x="6499" y="1293"/>
                    </a:moveTo>
                    <a:lnTo>
                      <a:pt x="7007" y="2753"/>
                    </a:lnTo>
                    <a:lnTo>
                      <a:pt x="585" y="233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0">
                <a:extLst>
                  <a:ext uri="{FF2B5EF4-FFF2-40B4-BE49-F238E27FC236}">
                    <a16:creationId xmlns:a16="http://schemas.microsoft.com/office/drawing/2014/main" id="{BAB88C97-391F-AECA-4E5E-7205342893F3}"/>
                  </a:ext>
                </a:extLst>
              </p:cNvPr>
              <p:cNvSpPr/>
              <p:nvPr/>
            </p:nvSpPr>
            <p:spPr>
              <a:xfrm>
                <a:off x="-2433180" y="2812756"/>
                <a:ext cx="330436" cy="334898"/>
              </a:xfrm>
              <a:custGeom>
                <a:avLst/>
                <a:gdLst/>
                <a:ahLst/>
                <a:cxnLst/>
                <a:rect l="l" t="t" r="r" b="b"/>
                <a:pathLst>
                  <a:path w="8590" h="8706" extrusionOk="0">
                    <a:moveTo>
                      <a:pt x="8590" y="0"/>
                    </a:moveTo>
                    <a:lnTo>
                      <a:pt x="8342" y="87"/>
                    </a:lnTo>
                    <a:lnTo>
                      <a:pt x="6893" y="1583"/>
                    </a:lnTo>
                    <a:lnTo>
                      <a:pt x="6432" y="2062"/>
                    </a:lnTo>
                    <a:lnTo>
                      <a:pt x="0" y="8705"/>
                    </a:lnTo>
                    <a:lnTo>
                      <a:pt x="406" y="8396"/>
                    </a:lnTo>
                    <a:lnTo>
                      <a:pt x="6628" y="2011"/>
                    </a:lnTo>
                    <a:lnTo>
                      <a:pt x="7013" y="1617"/>
                    </a:lnTo>
                    <a:lnTo>
                      <a:pt x="8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0">
                <a:extLst>
                  <a:ext uri="{FF2B5EF4-FFF2-40B4-BE49-F238E27FC236}">
                    <a16:creationId xmlns:a16="http://schemas.microsoft.com/office/drawing/2014/main" id="{5BBABC36-9E52-539B-5EEC-1499470871F9}"/>
                  </a:ext>
                </a:extLst>
              </p:cNvPr>
              <p:cNvSpPr/>
              <p:nvPr/>
            </p:nvSpPr>
            <p:spPr>
              <a:xfrm>
                <a:off x="-2433296" y="3183351"/>
                <a:ext cx="74627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490" extrusionOk="0">
                    <a:moveTo>
                      <a:pt x="0" y="0"/>
                    </a:moveTo>
                    <a:lnTo>
                      <a:pt x="405" y="119"/>
                    </a:lnTo>
                    <a:lnTo>
                      <a:pt x="1782" y="466"/>
                    </a:lnTo>
                    <a:lnTo>
                      <a:pt x="1940" y="4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36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0">
                <a:extLst>
                  <a:ext uri="{FF2B5EF4-FFF2-40B4-BE49-F238E27FC236}">
                    <a16:creationId xmlns:a16="http://schemas.microsoft.com/office/drawing/2014/main" id="{06245009-EDFB-7032-B32A-462BCB14B474}"/>
                  </a:ext>
                </a:extLst>
              </p:cNvPr>
              <p:cNvSpPr/>
              <p:nvPr/>
            </p:nvSpPr>
            <p:spPr>
              <a:xfrm>
                <a:off x="-2417563" y="2812756"/>
                <a:ext cx="389907" cy="33636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8744" extrusionOk="0">
                    <a:moveTo>
                      <a:pt x="8184" y="0"/>
                    </a:moveTo>
                    <a:lnTo>
                      <a:pt x="0" y="8396"/>
                    </a:lnTo>
                    <a:lnTo>
                      <a:pt x="1376" y="8744"/>
                    </a:lnTo>
                    <a:lnTo>
                      <a:pt x="10136" y="543"/>
                    </a:lnTo>
                    <a:lnTo>
                      <a:pt x="8968" y="80"/>
                    </a:lnTo>
                    <a:lnTo>
                      <a:pt x="8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0">
                <a:extLst>
                  <a:ext uri="{FF2B5EF4-FFF2-40B4-BE49-F238E27FC236}">
                    <a16:creationId xmlns:a16="http://schemas.microsoft.com/office/drawing/2014/main" id="{D24FC116-7D07-887A-5989-EF60BB1D29F9}"/>
                  </a:ext>
                </a:extLst>
              </p:cNvPr>
              <p:cNvSpPr/>
              <p:nvPr/>
            </p:nvSpPr>
            <p:spPr>
              <a:xfrm>
                <a:off x="-2433296" y="3147615"/>
                <a:ext cx="74704" cy="5458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9" extrusionOk="0">
                    <a:moveTo>
                      <a:pt x="3" y="0"/>
                    </a:moveTo>
                    <a:lnTo>
                      <a:pt x="0" y="929"/>
                    </a:lnTo>
                    <a:lnTo>
                      <a:pt x="1940" y="1418"/>
                    </a:lnTo>
                    <a:lnTo>
                      <a:pt x="1941" y="489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15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0">
                <a:extLst>
                  <a:ext uri="{FF2B5EF4-FFF2-40B4-BE49-F238E27FC236}">
                    <a16:creationId xmlns:a16="http://schemas.microsoft.com/office/drawing/2014/main" id="{1FDA7166-398F-1578-E2AF-D5E4B0A91149}"/>
                  </a:ext>
                </a:extLst>
              </p:cNvPr>
              <p:cNvSpPr/>
              <p:nvPr/>
            </p:nvSpPr>
            <p:spPr>
              <a:xfrm>
                <a:off x="-2358708" y="2842684"/>
                <a:ext cx="353901" cy="359517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9346" extrusionOk="0">
                    <a:moveTo>
                      <a:pt x="1" y="9345"/>
                    </a:moveTo>
                    <a:lnTo>
                      <a:pt x="6981" y="3149"/>
                    </a:lnTo>
                    <a:lnTo>
                      <a:pt x="7407" y="2771"/>
                    </a:lnTo>
                    <a:lnTo>
                      <a:pt x="9199" y="1182"/>
                    </a:lnTo>
                    <a:lnTo>
                      <a:pt x="8944" y="1"/>
                    </a:lnTo>
                    <a:lnTo>
                      <a:pt x="7224" y="1620"/>
                    </a:lnTo>
                    <a:lnTo>
                      <a:pt x="6812" y="2007"/>
                    </a:lnTo>
                    <a:lnTo>
                      <a:pt x="2" y="8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0">
                <a:extLst>
                  <a:ext uri="{FF2B5EF4-FFF2-40B4-BE49-F238E27FC236}">
                    <a16:creationId xmlns:a16="http://schemas.microsoft.com/office/drawing/2014/main" id="{D68B2DD5-C576-47BA-7620-D3CAF2F1A6C6}"/>
                  </a:ext>
                </a:extLst>
              </p:cNvPr>
              <p:cNvSpPr/>
              <p:nvPr/>
            </p:nvSpPr>
            <p:spPr>
              <a:xfrm>
                <a:off x="-2364671" y="2833644"/>
                <a:ext cx="350054" cy="332821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8652" extrusionOk="0">
                    <a:moveTo>
                      <a:pt x="1" y="8201"/>
                    </a:moveTo>
                    <a:lnTo>
                      <a:pt x="157" y="8651"/>
                    </a:lnTo>
                    <a:lnTo>
                      <a:pt x="9099" y="236"/>
                    </a:lnTo>
                    <a:lnTo>
                      <a:pt x="8761" y="0"/>
                    </a:ln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0">
                <a:extLst>
                  <a:ext uri="{FF2B5EF4-FFF2-40B4-BE49-F238E27FC236}">
                    <a16:creationId xmlns:a16="http://schemas.microsoft.com/office/drawing/2014/main" id="{F85B5CB4-83CA-D353-6BDD-5850A9D64381}"/>
                  </a:ext>
                </a:extLst>
              </p:cNvPr>
              <p:cNvSpPr/>
              <p:nvPr/>
            </p:nvSpPr>
            <p:spPr>
              <a:xfrm>
                <a:off x="-2433180" y="3135690"/>
                <a:ext cx="74588" cy="30774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800" extrusionOk="0">
                    <a:moveTo>
                      <a:pt x="406" y="1"/>
                    </a:moveTo>
                    <a:lnTo>
                      <a:pt x="0" y="310"/>
                    </a:lnTo>
                    <a:lnTo>
                      <a:pt x="1938" y="799"/>
                    </a:lnTo>
                    <a:lnTo>
                      <a:pt x="1782" y="349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rgbClr val="5960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0">
                <a:extLst>
                  <a:ext uri="{FF2B5EF4-FFF2-40B4-BE49-F238E27FC236}">
                    <a16:creationId xmlns:a16="http://schemas.microsoft.com/office/drawing/2014/main" id="{A82CB1FC-4DB2-C91D-7E3F-2D8C95396291}"/>
                  </a:ext>
                </a:extLst>
              </p:cNvPr>
              <p:cNvSpPr/>
              <p:nvPr/>
            </p:nvSpPr>
            <p:spPr>
              <a:xfrm>
                <a:off x="-2517808" y="2602917"/>
                <a:ext cx="61510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301" extrusionOk="0">
                    <a:moveTo>
                      <a:pt x="1014" y="1"/>
                    </a:moveTo>
                    <a:lnTo>
                      <a:pt x="1" y="213"/>
                    </a:lnTo>
                    <a:lnTo>
                      <a:pt x="676" y="2301"/>
                    </a:lnTo>
                    <a:lnTo>
                      <a:pt x="1599" y="2050"/>
                    </a:lnTo>
                    <a:lnTo>
                      <a:pt x="1074" y="21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0">
                <a:extLst>
                  <a:ext uri="{FF2B5EF4-FFF2-40B4-BE49-F238E27FC236}">
                    <a16:creationId xmlns:a16="http://schemas.microsoft.com/office/drawing/2014/main" id="{E1B1B58C-100C-5B8C-A636-8C5941C8E1CF}"/>
                  </a:ext>
                </a:extLst>
              </p:cNvPr>
              <p:cNvSpPr/>
              <p:nvPr/>
            </p:nvSpPr>
            <p:spPr>
              <a:xfrm>
                <a:off x="-2596511" y="2512518"/>
                <a:ext cx="117749" cy="9863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564" extrusionOk="0">
                    <a:moveTo>
                      <a:pt x="2550" y="1"/>
                    </a:moveTo>
                    <a:lnTo>
                      <a:pt x="1" y="579"/>
                    </a:lnTo>
                    <a:lnTo>
                      <a:pt x="2047" y="2563"/>
                    </a:lnTo>
                    <a:lnTo>
                      <a:pt x="3060" y="2351"/>
                    </a:lnTo>
                    <a:lnTo>
                      <a:pt x="25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0">
                <a:extLst>
                  <a:ext uri="{FF2B5EF4-FFF2-40B4-BE49-F238E27FC236}">
                    <a16:creationId xmlns:a16="http://schemas.microsoft.com/office/drawing/2014/main" id="{E8C9C152-D44E-2975-F456-DE5D92E09F4E}"/>
                  </a:ext>
                </a:extLst>
              </p:cNvPr>
              <p:cNvSpPr/>
              <p:nvPr/>
            </p:nvSpPr>
            <p:spPr>
              <a:xfrm>
                <a:off x="-2596511" y="2534752"/>
                <a:ext cx="104709" cy="156678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4073" extrusionOk="0">
                    <a:moveTo>
                      <a:pt x="1" y="1"/>
                    </a:moveTo>
                    <a:lnTo>
                      <a:pt x="630" y="2245"/>
                    </a:lnTo>
                    <a:lnTo>
                      <a:pt x="2722" y="4073"/>
                    </a:lnTo>
                    <a:lnTo>
                      <a:pt x="2047" y="19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0">
                <a:extLst>
                  <a:ext uri="{FF2B5EF4-FFF2-40B4-BE49-F238E27FC236}">
                    <a16:creationId xmlns:a16="http://schemas.microsoft.com/office/drawing/2014/main" id="{97275974-175F-F7AD-92BA-39E8715EBC82}"/>
                  </a:ext>
                </a:extLst>
              </p:cNvPr>
              <p:cNvSpPr/>
              <p:nvPr/>
            </p:nvSpPr>
            <p:spPr>
              <a:xfrm>
                <a:off x="-3058961" y="2666773"/>
                <a:ext cx="543700" cy="99438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585" extrusionOk="0">
                    <a:moveTo>
                      <a:pt x="14133" y="1"/>
                    </a:moveTo>
                    <a:lnTo>
                      <a:pt x="2104" y="2200"/>
                    </a:lnTo>
                    <a:lnTo>
                      <a:pt x="2104" y="2200"/>
                    </a:lnTo>
                    <a:lnTo>
                      <a:pt x="13715" y="125"/>
                    </a:lnTo>
                    <a:lnTo>
                      <a:pt x="14133" y="1"/>
                    </a:lnTo>
                    <a:close/>
                    <a:moveTo>
                      <a:pt x="2104" y="2200"/>
                    </a:moveTo>
                    <a:lnTo>
                      <a:pt x="149" y="2549"/>
                    </a:lnTo>
                    <a:lnTo>
                      <a:pt x="0" y="2585"/>
                    </a:lnTo>
                    <a:lnTo>
                      <a:pt x="2104" y="220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0">
                <a:extLst>
                  <a:ext uri="{FF2B5EF4-FFF2-40B4-BE49-F238E27FC236}">
                    <a16:creationId xmlns:a16="http://schemas.microsoft.com/office/drawing/2014/main" id="{27C3A33C-3350-076B-DF69-8F66C9BCDB83}"/>
                  </a:ext>
                </a:extLst>
              </p:cNvPr>
              <p:cNvSpPr/>
              <p:nvPr/>
            </p:nvSpPr>
            <p:spPr>
              <a:xfrm>
                <a:off x="-3069924" y="2577836"/>
                <a:ext cx="549431" cy="135598"/>
              </a:xfrm>
              <a:custGeom>
                <a:avLst/>
                <a:gdLst/>
                <a:ahLst/>
                <a:cxnLst/>
                <a:rect l="l" t="t" r="r" b="b"/>
                <a:pathLst>
                  <a:path w="14283" h="3525" extrusionOk="0">
                    <a:moveTo>
                      <a:pt x="12982" y="1"/>
                    </a:moveTo>
                    <a:lnTo>
                      <a:pt x="10888" y="428"/>
                    </a:lnTo>
                    <a:lnTo>
                      <a:pt x="10396" y="528"/>
                    </a:lnTo>
                    <a:lnTo>
                      <a:pt x="1" y="2650"/>
                    </a:lnTo>
                    <a:lnTo>
                      <a:pt x="416" y="3525"/>
                    </a:lnTo>
                    <a:lnTo>
                      <a:pt x="11019" y="1614"/>
                    </a:lnTo>
                    <a:lnTo>
                      <a:pt x="11516" y="1524"/>
                    </a:lnTo>
                    <a:lnTo>
                      <a:pt x="14283" y="1025"/>
                    </a:lnTo>
                    <a:lnTo>
                      <a:pt x="129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0">
                <a:extLst>
                  <a:ext uri="{FF2B5EF4-FFF2-40B4-BE49-F238E27FC236}">
                    <a16:creationId xmlns:a16="http://schemas.microsoft.com/office/drawing/2014/main" id="{B3A63A77-D6E3-87EE-4698-2FA9E047EE89}"/>
                  </a:ext>
                </a:extLst>
              </p:cNvPr>
              <p:cNvSpPr/>
              <p:nvPr/>
            </p:nvSpPr>
            <p:spPr>
              <a:xfrm>
                <a:off x="-3059461" y="2631498"/>
                <a:ext cx="559394" cy="134790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3504" extrusionOk="0">
                    <a:moveTo>
                      <a:pt x="1" y="2585"/>
                    </a:moveTo>
                    <a:lnTo>
                      <a:pt x="13" y="3503"/>
                    </a:lnTo>
                    <a:lnTo>
                      <a:pt x="10882" y="1907"/>
                    </a:lnTo>
                    <a:lnTo>
                      <a:pt x="11359" y="1836"/>
                    </a:lnTo>
                    <a:lnTo>
                      <a:pt x="14542" y="1368"/>
                    </a:lnTo>
                    <a:lnTo>
                      <a:pt x="14134" y="1"/>
                    </a:lnTo>
                    <a:lnTo>
                      <a:pt x="11345" y="512"/>
                    </a:lnTo>
                    <a:lnTo>
                      <a:pt x="10875" y="59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0">
                <a:extLst>
                  <a:ext uri="{FF2B5EF4-FFF2-40B4-BE49-F238E27FC236}">
                    <a16:creationId xmlns:a16="http://schemas.microsoft.com/office/drawing/2014/main" id="{1711241B-59E7-4EB6-5762-3C6873B8EFA1}"/>
                  </a:ext>
                </a:extLst>
              </p:cNvPr>
              <p:cNvSpPr/>
              <p:nvPr/>
            </p:nvSpPr>
            <p:spPr>
              <a:xfrm>
                <a:off x="-3059461" y="2617265"/>
                <a:ext cx="543700" cy="113710"/>
              </a:xfrm>
              <a:custGeom>
                <a:avLst/>
                <a:gdLst/>
                <a:ahLst/>
                <a:cxnLst/>
                <a:rect l="l" t="t" r="r" b="b"/>
                <a:pathLst>
                  <a:path w="14134" h="2956" extrusionOk="0">
                    <a:moveTo>
                      <a:pt x="144" y="2500"/>
                    </a:moveTo>
                    <a:lnTo>
                      <a:pt x="1" y="2955"/>
                    </a:lnTo>
                    <a:lnTo>
                      <a:pt x="14134" y="371"/>
                    </a:lnTo>
                    <a:lnTo>
                      <a:pt x="140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0">
                <a:extLst>
                  <a:ext uri="{FF2B5EF4-FFF2-40B4-BE49-F238E27FC236}">
                    <a16:creationId xmlns:a16="http://schemas.microsoft.com/office/drawing/2014/main" id="{44707C3B-6BA8-6F0D-CD5B-5A0959183758}"/>
                  </a:ext>
                </a:extLst>
              </p:cNvPr>
              <p:cNvSpPr/>
              <p:nvPr/>
            </p:nvSpPr>
            <p:spPr>
              <a:xfrm>
                <a:off x="-2213842" y="2516057"/>
                <a:ext cx="498500" cy="302124"/>
              </a:xfrm>
              <a:custGeom>
                <a:avLst/>
                <a:gdLst/>
                <a:ahLst/>
                <a:cxnLst/>
                <a:rect l="l" t="t" r="r" b="b"/>
                <a:pathLst>
                  <a:path w="12959" h="7854" extrusionOk="0">
                    <a:moveTo>
                      <a:pt x="12908" y="1"/>
                    </a:moveTo>
                    <a:lnTo>
                      <a:pt x="10087" y="2245"/>
                    </a:lnTo>
                    <a:lnTo>
                      <a:pt x="4146" y="5062"/>
                    </a:lnTo>
                    <a:lnTo>
                      <a:pt x="1934" y="3989"/>
                    </a:lnTo>
                    <a:lnTo>
                      <a:pt x="1914" y="4005"/>
                    </a:lnTo>
                    <a:lnTo>
                      <a:pt x="0" y="5555"/>
                    </a:lnTo>
                    <a:lnTo>
                      <a:pt x="508" y="7853"/>
                    </a:lnTo>
                    <a:lnTo>
                      <a:pt x="587" y="7836"/>
                    </a:lnTo>
                    <a:lnTo>
                      <a:pt x="88" y="5586"/>
                    </a:lnTo>
                    <a:lnTo>
                      <a:pt x="1945" y="4083"/>
                    </a:lnTo>
                    <a:lnTo>
                      <a:pt x="4144" y="5149"/>
                    </a:lnTo>
                    <a:lnTo>
                      <a:pt x="4163" y="5142"/>
                    </a:lnTo>
                    <a:lnTo>
                      <a:pt x="10128" y="2313"/>
                    </a:lnTo>
                    <a:lnTo>
                      <a:pt x="12958" y="64"/>
                    </a:lnTo>
                    <a:lnTo>
                      <a:pt x="1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0">
                <a:extLst>
                  <a:ext uri="{FF2B5EF4-FFF2-40B4-BE49-F238E27FC236}">
                    <a16:creationId xmlns:a16="http://schemas.microsoft.com/office/drawing/2014/main" id="{200DD6E5-2A18-1D71-61C8-1A35E67B5522}"/>
                  </a:ext>
                </a:extLst>
              </p:cNvPr>
              <p:cNvSpPr/>
              <p:nvPr/>
            </p:nvSpPr>
            <p:spPr>
              <a:xfrm>
                <a:off x="-2123021" y="2238977"/>
                <a:ext cx="151062" cy="96476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2508" extrusionOk="0">
                    <a:moveTo>
                      <a:pt x="1560" y="0"/>
                    </a:moveTo>
                    <a:lnTo>
                      <a:pt x="1" y="1282"/>
                    </a:lnTo>
                    <a:lnTo>
                      <a:pt x="1853" y="1243"/>
                    </a:lnTo>
                    <a:lnTo>
                      <a:pt x="3694" y="2508"/>
                    </a:lnTo>
                    <a:lnTo>
                      <a:pt x="3926" y="227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0">
                <a:extLst>
                  <a:ext uri="{FF2B5EF4-FFF2-40B4-BE49-F238E27FC236}">
                    <a16:creationId xmlns:a16="http://schemas.microsoft.com/office/drawing/2014/main" id="{42BEE1E4-5543-ACF0-1C20-EEC301DD840C}"/>
                  </a:ext>
                </a:extLst>
              </p:cNvPr>
              <p:cNvSpPr/>
              <p:nvPr/>
            </p:nvSpPr>
            <p:spPr>
              <a:xfrm>
                <a:off x="-2185799" y="2873650"/>
                <a:ext cx="112056" cy="90206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2345" extrusionOk="0">
                    <a:moveTo>
                      <a:pt x="462" y="0"/>
                    </a:moveTo>
                    <a:lnTo>
                      <a:pt x="1" y="479"/>
                    </a:lnTo>
                    <a:lnTo>
                      <a:pt x="197" y="428"/>
                    </a:lnTo>
                    <a:lnTo>
                      <a:pt x="211" y="425"/>
                    </a:lnTo>
                    <a:lnTo>
                      <a:pt x="2082" y="951"/>
                    </a:lnTo>
                    <a:lnTo>
                      <a:pt x="2302" y="1102"/>
                    </a:lnTo>
                    <a:lnTo>
                      <a:pt x="2317" y="1202"/>
                    </a:lnTo>
                    <a:lnTo>
                      <a:pt x="2486" y="2344"/>
                    </a:lnTo>
                    <a:lnTo>
                      <a:pt x="2912" y="1966"/>
                    </a:lnTo>
                    <a:lnTo>
                      <a:pt x="2743" y="825"/>
                    </a:lnTo>
                    <a:lnTo>
                      <a:pt x="2729" y="815"/>
                    </a:lnTo>
                    <a:lnTo>
                      <a:pt x="2286" y="512"/>
                    </a:lnTo>
                    <a:lnTo>
                      <a:pt x="582" y="34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0">
                <a:extLst>
                  <a:ext uri="{FF2B5EF4-FFF2-40B4-BE49-F238E27FC236}">
                    <a16:creationId xmlns:a16="http://schemas.microsoft.com/office/drawing/2014/main" id="{4D6A61A3-E750-7F81-5BAB-30DA5276A287}"/>
                  </a:ext>
                </a:extLst>
              </p:cNvPr>
              <p:cNvSpPr/>
              <p:nvPr/>
            </p:nvSpPr>
            <p:spPr>
              <a:xfrm>
                <a:off x="-1542362" y="2507248"/>
                <a:ext cx="44353" cy="11751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3055" extrusionOk="0">
                    <a:moveTo>
                      <a:pt x="466" y="1"/>
                    </a:moveTo>
                    <a:lnTo>
                      <a:pt x="0" y="151"/>
                    </a:lnTo>
                    <a:lnTo>
                      <a:pt x="675" y="1279"/>
                    </a:lnTo>
                    <a:lnTo>
                      <a:pt x="675" y="3054"/>
                    </a:lnTo>
                    <a:lnTo>
                      <a:pt x="1152" y="2869"/>
                    </a:lnTo>
                    <a:lnTo>
                      <a:pt x="1152" y="1147"/>
                    </a:ln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0">
                <a:extLst>
                  <a:ext uri="{FF2B5EF4-FFF2-40B4-BE49-F238E27FC236}">
                    <a16:creationId xmlns:a16="http://schemas.microsoft.com/office/drawing/2014/main" id="{40162B4B-E080-67D9-E079-226F99BCE9B9}"/>
                  </a:ext>
                </a:extLst>
              </p:cNvPr>
              <p:cNvSpPr/>
              <p:nvPr/>
            </p:nvSpPr>
            <p:spPr>
              <a:xfrm>
                <a:off x="-2014506" y="2214050"/>
                <a:ext cx="88821" cy="109863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2856" extrusionOk="0">
                    <a:moveTo>
                      <a:pt x="271" y="1"/>
                    </a:moveTo>
                    <a:lnTo>
                      <a:pt x="1" y="407"/>
                    </a:lnTo>
                    <a:lnTo>
                      <a:pt x="1662" y="1044"/>
                    </a:lnTo>
                    <a:lnTo>
                      <a:pt x="1716" y="1107"/>
                    </a:lnTo>
                    <a:lnTo>
                      <a:pt x="1831" y="1236"/>
                    </a:lnTo>
                    <a:lnTo>
                      <a:pt x="1831" y="2856"/>
                    </a:lnTo>
                    <a:lnTo>
                      <a:pt x="2308" y="2001"/>
                    </a:lnTo>
                    <a:lnTo>
                      <a:pt x="2308" y="1055"/>
                    </a:lnTo>
                    <a:lnTo>
                      <a:pt x="2214" y="950"/>
                    </a:lnTo>
                    <a:lnTo>
                      <a:pt x="1970" y="673"/>
                    </a:lnTo>
                    <a:lnTo>
                      <a:pt x="1940" y="64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0">
                <a:extLst>
                  <a:ext uri="{FF2B5EF4-FFF2-40B4-BE49-F238E27FC236}">
                    <a16:creationId xmlns:a16="http://schemas.microsoft.com/office/drawing/2014/main" id="{B37C7BB6-4D1D-E1CD-095F-02BECFA26B3F}"/>
                  </a:ext>
                </a:extLst>
              </p:cNvPr>
              <p:cNvSpPr/>
              <p:nvPr/>
            </p:nvSpPr>
            <p:spPr>
              <a:xfrm>
                <a:off x="-2670060" y="2594300"/>
                <a:ext cx="47584" cy="110556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874" extrusionOk="0">
                    <a:moveTo>
                      <a:pt x="493" y="0"/>
                    </a:moveTo>
                    <a:lnTo>
                      <a:pt x="1" y="100"/>
                    </a:lnTo>
                    <a:lnTo>
                      <a:pt x="624" y="1186"/>
                    </a:lnTo>
                    <a:lnTo>
                      <a:pt x="675" y="1272"/>
                    </a:lnTo>
                    <a:lnTo>
                      <a:pt x="752" y="1565"/>
                    </a:lnTo>
                    <a:lnTo>
                      <a:pt x="759" y="1591"/>
                    </a:lnTo>
                    <a:lnTo>
                      <a:pt x="759" y="2874"/>
                    </a:lnTo>
                    <a:lnTo>
                      <a:pt x="1236" y="2803"/>
                    </a:lnTo>
                    <a:lnTo>
                      <a:pt x="1236" y="1529"/>
                    </a:lnTo>
                    <a:lnTo>
                      <a:pt x="1222" y="1479"/>
                    </a:lnTo>
                    <a:lnTo>
                      <a:pt x="1121" y="1096"/>
                    </a:lnTo>
                    <a:lnTo>
                      <a:pt x="1119" y="108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0">
                <a:extLst>
                  <a:ext uri="{FF2B5EF4-FFF2-40B4-BE49-F238E27FC236}">
                    <a16:creationId xmlns:a16="http://schemas.microsoft.com/office/drawing/2014/main" id="{3773341C-A03C-46C6-4186-D33DC8BBA855}"/>
                  </a:ext>
                </a:extLst>
              </p:cNvPr>
              <p:cNvSpPr/>
              <p:nvPr/>
            </p:nvSpPr>
            <p:spPr>
              <a:xfrm>
                <a:off x="-2505268" y="2361418"/>
                <a:ext cx="51700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6279" extrusionOk="0">
                    <a:moveTo>
                      <a:pt x="619" y="0"/>
                    </a:moveTo>
                    <a:lnTo>
                      <a:pt x="1" y="2633"/>
                    </a:lnTo>
                    <a:lnTo>
                      <a:pt x="688" y="6279"/>
                    </a:lnTo>
                    <a:lnTo>
                      <a:pt x="1344" y="409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5" name="Google Shape;875;p40">
                <a:extLst>
                  <a:ext uri="{FF2B5EF4-FFF2-40B4-BE49-F238E27FC236}">
                    <a16:creationId xmlns:a16="http://schemas.microsoft.com/office/drawing/2014/main" id="{C891599C-BF02-B2E9-1BF9-E38F37CA13C7}"/>
                  </a:ext>
                </a:extLst>
              </p:cNvPr>
              <p:cNvGrpSpPr/>
              <p:nvPr/>
            </p:nvGrpSpPr>
            <p:grpSpPr>
              <a:xfrm>
                <a:off x="-3209756" y="2554613"/>
                <a:ext cx="163333" cy="251385"/>
                <a:chOff x="-3916750" y="2838725"/>
                <a:chExt cx="106150" cy="163375"/>
              </a:xfrm>
            </p:grpSpPr>
            <p:sp>
              <p:nvSpPr>
                <p:cNvPr id="876" name="Google Shape;876;p40">
                  <a:extLst>
                    <a:ext uri="{FF2B5EF4-FFF2-40B4-BE49-F238E27FC236}">
                      <a16:creationId xmlns:a16="http://schemas.microsoft.com/office/drawing/2014/main" id="{8E16ECB6-9B73-5F66-83C1-D8FBC761F606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40">
                  <a:extLst>
                    <a:ext uri="{FF2B5EF4-FFF2-40B4-BE49-F238E27FC236}">
                      <a16:creationId xmlns:a16="http://schemas.microsoft.com/office/drawing/2014/main" id="{E229508E-E401-99B0-045F-CC58DD7CBBF2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40">
                  <a:extLst>
                    <a:ext uri="{FF2B5EF4-FFF2-40B4-BE49-F238E27FC236}">
                      <a16:creationId xmlns:a16="http://schemas.microsoft.com/office/drawing/2014/main" id="{5A965491-CCE4-15C4-608A-25827A4C82B9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40">
                  <a:extLst>
                    <a:ext uri="{FF2B5EF4-FFF2-40B4-BE49-F238E27FC236}">
                      <a16:creationId xmlns:a16="http://schemas.microsoft.com/office/drawing/2014/main" id="{35765CC4-F905-155E-CD24-35C602E5E9A0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40">
                  <a:extLst>
                    <a:ext uri="{FF2B5EF4-FFF2-40B4-BE49-F238E27FC236}">
                      <a16:creationId xmlns:a16="http://schemas.microsoft.com/office/drawing/2014/main" id="{F42A29E2-D65A-6246-8AFA-CC884C2C6859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40">
                  <a:extLst>
                    <a:ext uri="{FF2B5EF4-FFF2-40B4-BE49-F238E27FC236}">
                      <a16:creationId xmlns:a16="http://schemas.microsoft.com/office/drawing/2014/main" id="{7A9A9DA9-756F-B4D5-D9BA-4789DB7F4E6B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" name="Google Shape;882;p40">
                <a:extLst>
                  <a:ext uri="{FF2B5EF4-FFF2-40B4-BE49-F238E27FC236}">
                    <a16:creationId xmlns:a16="http://schemas.microsoft.com/office/drawing/2014/main" id="{6F30BC62-BA8F-701D-C8DD-9688C7A91C71}"/>
                  </a:ext>
                </a:extLst>
              </p:cNvPr>
              <p:cNvGrpSpPr/>
              <p:nvPr/>
            </p:nvGrpSpPr>
            <p:grpSpPr>
              <a:xfrm>
                <a:off x="-2491885" y="3025377"/>
                <a:ext cx="163333" cy="251385"/>
                <a:chOff x="-3916750" y="2838725"/>
                <a:chExt cx="106150" cy="163375"/>
              </a:xfrm>
            </p:grpSpPr>
            <p:sp>
              <p:nvSpPr>
                <p:cNvPr id="883" name="Google Shape;883;p40">
                  <a:extLst>
                    <a:ext uri="{FF2B5EF4-FFF2-40B4-BE49-F238E27FC236}">
                      <a16:creationId xmlns:a16="http://schemas.microsoft.com/office/drawing/2014/main" id="{71B6AF5F-210B-A47A-0F88-2EEFBE5591D3}"/>
                    </a:ext>
                  </a:extLst>
                </p:cNvPr>
                <p:cNvSpPr/>
                <p:nvPr/>
              </p:nvSpPr>
              <p:spPr>
                <a:xfrm>
                  <a:off x="-3912025" y="2929400"/>
                  <a:ext cx="97175" cy="7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2908" extrusionOk="0">
                      <a:moveTo>
                        <a:pt x="1" y="1686"/>
                      </a:moveTo>
                      <a:lnTo>
                        <a:pt x="1" y="1685"/>
                      </a:lnTo>
                      <a:lnTo>
                        <a:pt x="1" y="62"/>
                      </a:lnTo>
                      <a:lnTo>
                        <a:pt x="3865" y="0"/>
                      </a:lnTo>
                      <a:lnTo>
                        <a:pt x="3865" y="1622"/>
                      </a:lnTo>
                      <a:lnTo>
                        <a:pt x="3862" y="1622"/>
                      </a:lnTo>
                      <a:cubicBezTo>
                        <a:pt x="3886" y="1926"/>
                        <a:pt x="3700" y="2235"/>
                        <a:pt x="3295" y="2468"/>
                      </a:cubicBezTo>
                      <a:cubicBezTo>
                        <a:pt x="2539" y="2904"/>
                        <a:pt x="1316" y="2908"/>
                        <a:pt x="564" y="2474"/>
                      </a:cubicBezTo>
                      <a:cubicBezTo>
                        <a:pt x="190" y="2257"/>
                        <a:pt x="2" y="1975"/>
                        <a:pt x="2" y="1691"/>
                      </a:cubicBezTo>
                      <a:lnTo>
                        <a:pt x="1" y="1691"/>
                      </a:lnTo>
                      <a:lnTo>
                        <a:pt x="1" y="168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40">
                  <a:extLst>
                    <a:ext uri="{FF2B5EF4-FFF2-40B4-BE49-F238E27FC236}">
                      <a16:creationId xmlns:a16="http://schemas.microsoft.com/office/drawing/2014/main" id="{3E5F86EA-9F76-89CE-0E16-8690889B0290}"/>
                    </a:ext>
                  </a:extLst>
                </p:cNvPr>
                <p:cNvSpPr/>
                <p:nvPr/>
              </p:nvSpPr>
              <p:spPr>
                <a:xfrm>
                  <a:off x="-3916750" y="2903025"/>
                  <a:ext cx="106150" cy="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2233" extrusionOk="0">
                      <a:moveTo>
                        <a:pt x="2135" y="1"/>
                      </a:moveTo>
                      <a:cubicBezTo>
                        <a:pt x="1638" y="1"/>
                        <a:pt x="1141" y="110"/>
                        <a:pt x="760" y="329"/>
                      </a:cubicBezTo>
                      <a:cubicBezTo>
                        <a:pt x="3" y="766"/>
                        <a:pt x="0" y="1474"/>
                        <a:pt x="753" y="1907"/>
                      </a:cubicBezTo>
                      <a:cubicBezTo>
                        <a:pt x="1127" y="2124"/>
                        <a:pt x="1618" y="2232"/>
                        <a:pt x="2110" y="2232"/>
                      </a:cubicBezTo>
                      <a:cubicBezTo>
                        <a:pt x="2607" y="2232"/>
                        <a:pt x="3105" y="2122"/>
                        <a:pt x="3486" y="1903"/>
                      </a:cubicBezTo>
                      <a:cubicBezTo>
                        <a:pt x="4243" y="1466"/>
                        <a:pt x="4246" y="758"/>
                        <a:pt x="3494" y="325"/>
                      </a:cubicBezTo>
                      <a:cubicBezTo>
                        <a:pt x="3119" y="109"/>
                        <a:pt x="2627" y="1"/>
                        <a:pt x="21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40">
                  <a:extLst>
                    <a:ext uri="{FF2B5EF4-FFF2-40B4-BE49-F238E27FC236}">
                      <a16:creationId xmlns:a16="http://schemas.microsoft.com/office/drawing/2014/main" id="{60DC124A-B2E7-9453-9CFF-A8B7E6D71BE0}"/>
                    </a:ext>
                  </a:extLst>
                </p:cNvPr>
                <p:cNvSpPr/>
                <p:nvPr/>
              </p:nvSpPr>
              <p:spPr>
                <a:xfrm>
                  <a:off x="-3903975" y="2906525"/>
                  <a:ext cx="81075" cy="4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3" h="1789" extrusionOk="0">
                      <a:moveTo>
                        <a:pt x="3223" y="0"/>
                      </a:moveTo>
                      <a:lnTo>
                        <a:pt x="0" y="51"/>
                      </a:lnTo>
                      <a:lnTo>
                        <a:pt x="0" y="860"/>
                      </a:lnTo>
                      <a:lnTo>
                        <a:pt x="0" y="863"/>
                      </a:lnTo>
                      <a:lnTo>
                        <a:pt x="0" y="866"/>
                      </a:lnTo>
                      <a:cubicBezTo>
                        <a:pt x="0" y="1103"/>
                        <a:pt x="157" y="1338"/>
                        <a:pt x="468" y="1518"/>
                      </a:cubicBezTo>
                      <a:cubicBezTo>
                        <a:pt x="781" y="1698"/>
                        <a:pt x="1191" y="1788"/>
                        <a:pt x="1602" y="1788"/>
                      </a:cubicBezTo>
                      <a:cubicBezTo>
                        <a:pt x="2016" y="1788"/>
                        <a:pt x="2431" y="1697"/>
                        <a:pt x="2749" y="1514"/>
                      </a:cubicBezTo>
                      <a:cubicBezTo>
                        <a:pt x="3086" y="1320"/>
                        <a:pt x="3243" y="1061"/>
                        <a:pt x="3223" y="808"/>
                      </a:cubicBezTo>
                      <a:lnTo>
                        <a:pt x="322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40">
                  <a:extLst>
                    <a:ext uri="{FF2B5EF4-FFF2-40B4-BE49-F238E27FC236}">
                      <a16:creationId xmlns:a16="http://schemas.microsoft.com/office/drawing/2014/main" id="{599EE409-B3F6-C5BE-B793-835CCDF4F150}"/>
                    </a:ext>
                  </a:extLst>
                </p:cNvPr>
                <p:cNvSpPr/>
                <p:nvPr/>
              </p:nvSpPr>
              <p:spPr>
                <a:xfrm>
                  <a:off x="-3907975" y="2884525"/>
                  <a:ext cx="8857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3" h="1863" extrusionOk="0">
                      <a:moveTo>
                        <a:pt x="1783" y="0"/>
                      </a:moveTo>
                      <a:cubicBezTo>
                        <a:pt x="1369" y="0"/>
                        <a:pt x="953" y="92"/>
                        <a:pt x="635" y="276"/>
                      </a:cubicBezTo>
                      <a:cubicBezTo>
                        <a:pt x="3" y="640"/>
                        <a:pt x="0" y="1229"/>
                        <a:pt x="628" y="1592"/>
                      </a:cubicBezTo>
                      <a:cubicBezTo>
                        <a:pt x="940" y="1772"/>
                        <a:pt x="1350" y="1862"/>
                        <a:pt x="1761" y="1862"/>
                      </a:cubicBezTo>
                      <a:cubicBezTo>
                        <a:pt x="2176" y="1862"/>
                        <a:pt x="2591" y="1771"/>
                        <a:pt x="2909" y="1588"/>
                      </a:cubicBezTo>
                      <a:cubicBezTo>
                        <a:pt x="3540" y="1223"/>
                        <a:pt x="3543" y="634"/>
                        <a:pt x="2915" y="271"/>
                      </a:cubicBezTo>
                      <a:cubicBezTo>
                        <a:pt x="2603" y="90"/>
                        <a:pt x="2194" y="0"/>
                        <a:pt x="17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40">
                  <a:extLst>
                    <a:ext uri="{FF2B5EF4-FFF2-40B4-BE49-F238E27FC236}">
                      <a16:creationId xmlns:a16="http://schemas.microsoft.com/office/drawing/2014/main" id="{26356DAE-BCE1-2797-8B45-1CEEE0368173}"/>
                    </a:ext>
                  </a:extLst>
                </p:cNvPr>
                <p:cNvSpPr/>
                <p:nvPr/>
              </p:nvSpPr>
              <p:spPr>
                <a:xfrm>
                  <a:off x="-3884325" y="2871525"/>
                  <a:ext cx="36125" cy="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705" extrusionOk="0">
                      <a:moveTo>
                        <a:pt x="1435" y="0"/>
                      </a:moveTo>
                      <a:lnTo>
                        <a:pt x="0" y="23"/>
                      </a:lnTo>
                      <a:lnTo>
                        <a:pt x="0" y="1292"/>
                      </a:lnTo>
                      <a:lnTo>
                        <a:pt x="0" y="1294"/>
                      </a:lnTo>
                      <a:cubicBezTo>
                        <a:pt x="2" y="1399"/>
                        <a:pt x="71" y="1503"/>
                        <a:pt x="209" y="1583"/>
                      </a:cubicBezTo>
                      <a:cubicBezTo>
                        <a:pt x="349" y="1664"/>
                        <a:pt x="532" y="1704"/>
                        <a:pt x="715" y="1704"/>
                      </a:cubicBezTo>
                      <a:cubicBezTo>
                        <a:pt x="899" y="1704"/>
                        <a:pt x="1083" y="1663"/>
                        <a:pt x="1225" y="1582"/>
                      </a:cubicBezTo>
                      <a:cubicBezTo>
                        <a:pt x="1374" y="1495"/>
                        <a:pt x="1445" y="1380"/>
                        <a:pt x="1435" y="1268"/>
                      </a:cubicBezTo>
                      <a:lnTo>
                        <a:pt x="1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40">
                  <a:extLst>
                    <a:ext uri="{FF2B5EF4-FFF2-40B4-BE49-F238E27FC236}">
                      <a16:creationId xmlns:a16="http://schemas.microsoft.com/office/drawing/2014/main" id="{18BB7F2C-96AA-9405-810C-28A45D5EA8A9}"/>
                    </a:ext>
                  </a:extLst>
                </p:cNvPr>
                <p:cNvSpPr/>
                <p:nvPr/>
              </p:nvSpPr>
              <p:spPr>
                <a:xfrm>
                  <a:off x="-3896025" y="2838725"/>
                  <a:ext cx="5670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" h="2254" extrusionOk="0">
                      <a:moveTo>
                        <a:pt x="1157" y="0"/>
                      </a:moveTo>
                      <a:cubicBezTo>
                        <a:pt x="47" y="0"/>
                        <a:pt x="114" y="1302"/>
                        <a:pt x="114" y="1302"/>
                      </a:cubicBezTo>
                      <a:cubicBezTo>
                        <a:pt x="114" y="1302"/>
                        <a:pt x="1" y="2192"/>
                        <a:pt x="954" y="2249"/>
                      </a:cubicBezTo>
                      <a:cubicBezTo>
                        <a:pt x="1008" y="2252"/>
                        <a:pt x="1059" y="2254"/>
                        <a:pt x="1107" y="2254"/>
                      </a:cubicBezTo>
                      <a:cubicBezTo>
                        <a:pt x="2171" y="2254"/>
                        <a:pt x="2172" y="1518"/>
                        <a:pt x="2172" y="1518"/>
                      </a:cubicBezTo>
                      <a:cubicBezTo>
                        <a:pt x="2172" y="1518"/>
                        <a:pt x="2268" y="0"/>
                        <a:pt x="115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9" name="Google Shape;889;p40">
              <a:extLst>
                <a:ext uri="{FF2B5EF4-FFF2-40B4-BE49-F238E27FC236}">
                  <a16:creationId xmlns:a16="http://schemas.microsoft.com/office/drawing/2014/main" id="{1B0F9CA1-5E0E-2032-3F9F-66563F0B6033}"/>
                </a:ext>
              </a:extLst>
            </p:cNvPr>
            <p:cNvGrpSpPr/>
            <p:nvPr/>
          </p:nvGrpSpPr>
          <p:grpSpPr>
            <a:xfrm>
              <a:off x="3792143" y="3346195"/>
              <a:ext cx="814292" cy="488991"/>
              <a:chOff x="3357500" y="1620888"/>
              <a:chExt cx="867375" cy="457300"/>
            </a:xfrm>
          </p:grpSpPr>
          <p:sp>
            <p:nvSpPr>
              <p:cNvPr id="890" name="Google Shape;890;p40">
                <a:extLst>
                  <a:ext uri="{FF2B5EF4-FFF2-40B4-BE49-F238E27FC236}">
                    <a16:creationId xmlns:a16="http://schemas.microsoft.com/office/drawing/2014/main" id="{4D8280E5-057D-1305-6C59-58BD77327587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0">
                <a:extLst>
                  <a:ext uri="{FF2B5EF4-FFF2-40B4-BE49-F238E27FC236}">
                    <a16:creationId xmlns:a16="http://schemas.microsoft.com/office/drawing/2014/main" id="{50F2CBA7-D032-637B-7514-8245A71A0696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0">
                <a:extLst>
                  <a:ext uri="{FF2B5EF4-FFF2-40B4-BE49-F238E27FC236}">
                    <a16:creationId xmlns:a16="http://schemas.microsoft.com/office/drawing/2014/main" id="{A94ADAEF-2C74-B68C-87B3-F99E2A759C54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0">
                <a:extLst>
                  <a:ext uri="{FF2B5EF4-FFF2-40B4-BE49-F238E27FC236}">
                    <a16:creationId xmlns:a16="http://schemas.microsoft.com/office/drawing/2014/main" id="{D0F48880-6956-F782-4641-CE05C79DE07C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" name="Google Shape;894;p40">
              <a:extLst>
                <a:ext uri="{FF2B5EF4-FFF2-40B4-BE49-F238E27FC236}">
                  <a16:creationId xmlns:a16="http://schemas.microsoft.com/office/drawing/2014/main" id="{2EF89929-8151-AC31-347A-B9E9D5382B80}"/>
                </a:ext>
              </a:extLst>
            </p:cNvPr>
            <p:cNvGrpSpPr/>
            <p:nvPr/>
          </p:nvGrpSpPr>
          <p:grpSpPr>
            <a:xfrm>
              <a:off x="3024078" y="2806336"/>
              <a:ext cx="814292" cy="488991"/>
              <a:chOff x="3357500" y="1620888"/>
              <a:chExt cx="867375" cy="457300"/>
            </a:xfrm>
          </p:grpSpPr>
          <p:sp>
            <p:nvSpPr>
              <p:cNvPr id="895" name="Google Shape;895;p40">
                <a:extLst>
                  <a:ext uri="{FF2B5EF4-FFF2-40B4-BE49-F238E27FC236}">
                    <a16:creationId xmlns:a16="http://schemas.microsoft.com/office/drawing/2014/main" id="{DA96E9EB-26CB-66CC-C15E-0225513F51E1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0">
                <a:extLst>
                  <a:ext uri="{FF2B5EF4-FFF2-40B4-BE49-F238E27FC236}">
                    <a16:creationId xmlns:a16="http://schemas.microsoft.com/office/drawing/2014/main" id="{B4D79699-15E7-9DCF-0A10-872D0B02C82B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0">
                <a:extLst>
                  <a:ext uri="{FF2B5EF4-FFF2-40B4-BE49-F238E27FC236}">
                    <a16:creationId xmlns:a16="http://schemas.microsoft.com/office/drawing/2014/main" id="{AE43AA97-2641-3BDE-D7E0-4594CA426CFC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0">
                <a:extLst>
                  <a:ext uri="{FF2B5EF4-FFF2-40B4-BE49-F238E27FC236}">
                    <a16:creationId xmlns:a16="http://schemas.microsoft.com/office/drawing/2014/main" id="{6598FE32-64C6-B894-64B5-9E5B6C6BD002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9" name="Google Shape;899;p40">
              <a:extLst>
                <a:ext uri="{FF2B5EF4-FFF2-40B4-BE49-F238E27FC236}">
                  <a16:creationId xmlns:a16="http://schemas.microsoft.com/office/drawing/2014/main" id="{375903EA-C1FD-67E5-F6A4-98133279E4EF}"/>
                </a:ext>
              </a:extLst>
            </p:cNvPr>
            <p:cNvGrpSpPr/>
            <p:nvPr/>
          </p:nvGrpSpPr>
          <p:grpSpPr>
            <a:xfrm>
              <a:off x="4482582" y="1987423"/>
              <a:ext cx="814292" cy="488991"/>
              <a:chOff x="3357500" y="1620888"/>
              <a:chExt cx="867375" cy="457300"/>
            </a:xfrm>
          </p:grpSpPr>
          <p:sp>
            <p:nvSpPr>
              <p:cNvPr id="900" name="Google Shape;900;p40">
                <a:extLst>
                  <a:ext uri="{FF2B5EF4-FFF2-40B4-BE49-F238E27FC236}">
                    <a16:creationId xmlns:a16="http://schemas.microsoft.com/office/drawing/2014/main" id="{425BC5D4-1A85-F4F0-8F6D-C114303D683F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>
                <a:extLst>
                  <a:ext uri="{FF2B5EF4-FFF2-40B4-BE49-F238E27FC236}">
                    <a16:creationId xmlns:a16="http://schemas.microsoft.com/office/drawing/2014/main" id="{30755BA1-4D99-44CC-5EEE-0DC90846DE6A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0">
                <a:extLst>
                  <a:ext uri="{FF2B5EF4-FFF2-40B4-BE49-F238E27FC236}">
                    <a16:creationId xmlns:a16="http://schemas.microsoft.com/office/drawing/2014/main" id="{8625B276-BEC0-8AB0-5D57-64ADC74C2259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0">
                <a:extLst>
                  <a:ext uri="{FF2B5EF4-FFF2-40B4-BE49-F238E27FC236}">
                    <a16:creationId xmlns:a16="http://schemas.microsoft.com/office/drawing/2014/main" id="{93CC786B-C02C-744D-1ACF-16312B44DA5A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40">
              <a:extLst>
                <a:ext uri="{FF2B5EF4-FFF2-40B4-BE49-F238E27FC236}">
                  <a16:creationId xmlns:a16="http://schemas.microsoft.com/office/drawing/2014/main" id="{54D98C87-3728-439E-B208-1E820F06068A}"/>
                </a:ext>
              </a:extLst>
            </p:cNvPr>
            <p:cNvGrpSpPr/>
            <p:nvPr/>
          </p:nvGrpSpPr>
          <p:grpSpPr>
            <a:xfrm>
              <a:off x="5311667" y="2439653"/>
              <a:ext cx="814292" cy="488991"/>
              <a:chOff x="3357500" y="1620888"/>
              <a:chExt cx="867375" cy="457300"/>
            </a:xfrm>
          </p:grpSpPr>
          <p:sp>
            <p:nvSpPr>
              <p:cNvPr id="905" name="Google Shape;905;p40">
                <a:extLst>
                  <a:ext uri="{FF2B5EF4-FFF2-40B4-BE49-F238E27FC236}">
                    <a16:creationId xmlns:a16="http://schemas.microsoft.com/office/drawing/2014/main" id="{49A79AD3-2A20-8758-08BB-64E6D50D08FC}"/>
                  </a:ext>
                </a:extLst>
              </p:cNvPr>
              <p:cNvSpPr/>
              <p:nvPr/>
            </p:nvSpPr>
            <p:spPr>
              <a:xfrm>
                <a:off x="3782200" y="1681538"/>
                <a:ext cx="442675" cy="329775"/>
              </a:xfrm>
              <a:custGeom>
                <a:avLst/>
                <a:gdLst/>
                <a:ahLst/>
                <a:cxnLst/>
                <a:rect l="l" t="t" r="r" b="b"/>
                <a:pathLst>
                  <a:path w="17707" h="13191" extrusionOk="0">
                    <a:moveTo>
                      <a:pt x="11091" y="0"/>
                    </a:moveTo>
                    <a:lnTo>
                      <a:pt x="0" y="6481"/>
                    </a:lnTo>
                    <a:lnTo>
                      <a:pt x="11478" y="13191"/>
                    </a:lnTo>
                    <a:cubicBezTo>
                      <a:pt x="11480" y="13189"/>
                      <a:pt x="11486" y="13188"/>
                      <a:pt x="11491" y="13186"/>
                    </a:cubicBezTo>
                    <a:lnTo>
                      <a:pt x="11492" y="13186"/>
                    </a:lnTo>
                    <a:cubicBezTo>
                      <a:pt x="17676" y="9614"/>
                      <a:pt x="17707" y="3820"/>
                      <a:pt x="11561" y="248"/>
                    </a:cubicBezTo>
                    <a:cubicBezTo>
                      <a:pt x="11412" y="159"/>
                      <a:pt x="11246" y="84"/>
                      <a:pt x="110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0">
                <a:extLst>
                  <a:ext uri="{FF2B5EF4-FFF2-40B4-BE49-F238E27FC236}">
                    <a16:creationId xmlns:a16="http://schemas.microsoft.com/office/drawing/2014/main" id="{E7DCEC56-EC23-E7F2-9279-AAA9718A91F3}"/>
                  </a:ext>
                </a:extLst>
              </p:cNvPr>
              <p:cNvSpPr/>
              <p:nvPr/>
            </p:nvSpPr>
            <p:spPr>
              <a:xfrm>
                <a:off x="3514225" y="1620888"/>
                <a:ext cx="545300" cy="222675"/>
              </a:xfrm>
              <a:custGeom>
                <a:avLst/>
                <a:gdLst/>
                <a:ahLst/>
                <a:cxnLst/>
                <a:rect l="l" t="t" r="r" b="b"/>
                <a:pathLst>
                  <a:path w="21812" h="8907" extrusionOk="0">
                    <a:moveTo>
                      <a:pt x="11107" y="0"/>
                    </a:moveTo>
                    <a:cubicBezTo>
                      <a:pt x="7098" y="0"/>
                      <a:pt x="3084" y="880"/>
                      <a:pt x="1" y="2642"/>
                    </a:cubicBezTo>
                    <a:lnTo>
                      <a:pt x="10719" y="8907"/>
                    </a:lnTo>
                    <a:lnTo>
                      <a:pt x="21811" y="2426"/>
                    </a:lnTo>
                    <a:cubicBezTo>
                      <a:pt x="18796" y="810"/>
                      <a:pt x="14953" y="0"/>
                      <a:pt x="111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0">
                <a:extLst>
                  <a:ext uri="{FF2B5EF4-FFF2-40B4-BE49-F238E27FC236}">
                    <a16:creationId xmlns:a16="http://schemas.microsoft.com/office/drawing/2014/main" id="{D5B58FF9-F992-E816-39B9-99527D94E0A1}"/>
                  </a:ext>
                </a:extLst>
              </p:cNvPr>
              <p:cNvSpPr/>
              <p:nvPr/>
            </p:nvSpPr>
            <p:spPr>
              <a:xfrm>
                <a:off x="3503475" y="1843538"/>
                <a:ext cx="565700" cy="234650"/>
              </a:xfrm>
              <a:custGeom>
                <a:avLst/>
                <a:gdLst/>
                <a:ahLst/>
                <a:cxnLst/>
                <a:rect l="l" t="t" r="r" b="b"/>
                <a:pathLst>
                  <a:path w="22628" h="9386" extrusionOk="0">
                    <a:moveTo>
                      <a:pt x="11149" y="1"/>
                    </a:moveTo>
                    <a:lnTo>
                      <a:pt x="0" y="6523"/>
                    </a:lnTo>
                    <a:cubicBezTo>
                      <a:pt x="102" y="6584"/>
                      <a:pt x="199" y="6648"/>
                      <a:pt x="302" y="6706"/>
                    </a:cubicBezTo>
                    <a:cubicBezTo>
                      <a:pt x="3375" y="8492"/>
                      <a:pt x="7412" y="9385"/>
                      <a:pt x="11455" y="9385"/>
                    </a:cubicBezTo>
                    <a:cubicBezTo>
                      <a:pt x="15492" y="9385"/>
                      <a:pt x="19534" y="8494"/>
                      <a:pt x="22627" y="6711"/>
                    </a:cubicBezTo>
                    <a:lnTo>
                      <a:pt x="1114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0">
                <a:extLst>
                  <a:ext uri="{FF2B5EF4-FFF2-40B4-BE49-F238E27FC236}">
                    <a16:creationId xmlns:a16="http://schemas.microsoft.com/office/drawing/2014/main" id="{5C86C4F7-E32F-01AA-BE28-D2C89CE7D54C}"/>
                  </a:ext>
                </a:extLst>
              </p:cNvPr>
              <p:cNvSpPr/>
              <p:nvPr/>
            </p:nvSpPr>
            <p:spPr>
              <a:xfrm>
                <a:off x="3357500" y="1686913"/>
                <a:ext cx="4247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6989" h="12788" extrusionOk="0">
                    <a:moveTo>
                      <a:pt x="6270" y="1"/>
                    </a:moveTo>
                    <a:cubicBezTo>
                      <a:pt x="6253" y="12"/>
                      <a:pt x="6232" y="21"/>
                      <a:pt x="6215" y="33"/>
                    </a:cubicBezTo>
                    <a:lnTo>
                      <a:pt x="6213" y="33"/>
                    </a:lnTo>
                    <a:cubicBezTo>
                      <a:pt x="128" y="3545"/>
                      <a:pt x="0" y="9202"/>
                      <a:pt x="5839" y="12788"/>
                    </a:cubicBezTo>
                    <a:lnTo>
                      <a:pt x="16988" y="6266"/>
                    </a:lnTo>
                    <a:lnTo>
                      <a:pt x="627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567;p40">
            <a:extLst>
              <a:ext uri="{FF2B5EF4-FFF2-40B4-BE49-F238E27FC236}">
                <a16:creationId xmlns:a16="http://schemas.microsoft.com/office/drawing/2014/main" id="{46D8A672-88AB-EC80-5C37-D1508CDF997E}"/>
              </a:ext>
            </a:extLst>
          </p:cNvPr>
          <p:cNvSpPr txBox="1">
            <a:spLocks/>
          </p:cNvSpPr>
          <p:nvPr/>
        </p:nvSpPr>
        <p:spPr>
          <a:xfrm>
            <a:off x="0" y="2462282"/>
            <a:ext cx="9144000" cy="45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Font typeface="Russo One"/>
              <a:buNone/>
              <a:defRPr sz="5000" b="1" i="0" u="none" strike="noStrike" cap="none">
                <a:solidFill>
                  <a:schemeClr val="accent3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it-IT" sz="2400" dirty="0">
                <a:solidFill>
                  <a:schemeClr val="tx1"/>
                </a:solidFill>
              </a:rPr>
              <a:t>METODI FORMALI PER LA SICUREZZA</a:t>
            </a:r>
            <a:endParaRPr lang="it-IT" sz="2000" dirty="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6AAB4E-49E2-9AF1-9069-A7D2B3189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750" y="364221"/>
            <a:ext cx="3018263" cy="100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568;p40">
            <a:extLst>
              <a:ext uri="{FF2B5EF4-FFF2-40B4-BE49-F238E27FC236}">
                <a16:creationId xmlns:a16="http://schemas.microsoft.com/office/drawing/2014/main" id="{7F185C62-F52F-E684-BF61-2F4BEAB4125B}"/>
              </a:ext>
            </a:extLst>
          </p:cNvPr>
          <p:cNvSpPr txBox="1">
            <a:spLocks/>
          </p:cNvSpPr>
          <p:nvPr/>
        </p:nvSpPr>
        <p:spPr>
          <a:xfrm>
            <a:off x="3353100" y="4292481"/>
            <a:ext cx="5790900" cy="40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6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utfit"/>
              <a:buNone/>
              <a:defRPr sz="18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pPr marL="0" indent="0" algn="r"/>
            <a:r>
              <a:rPr lang="it-IT" b="1" dirty="0"/>
              <a:t>Laurea Magistrale in Sicurezza Informatica A.A 2024/2025</a:t>
            </a:r>
            <a:endParaRPr lang="it-IT" dirty="0"/>
          </a:p>
        </p:txBody>
      </p:sp>
      <p:grpSp>
        <p:nvGrpSpPr>
          <p:cNvPr id="4" name="Google Shape;755;p40">
            <a:extLst>
              <a:ext uri="{FF2B5EF4-FFF2-40B4-BE49-F238E27FC236}">
                <a16:creationId xmlns:a16="http://schemas.microsoft.com/office/drawing/2014/main" id="{EC69D6EC-F9C9-98CC-E60A-389514052FCD}"/>
              </a:ext>
            </a:extLst>
          </p:cNvPr>
          <p:cNvGrpSpPr/>
          <p:nvPr/>
        </p:nvGrpSpPr>
        <p:grpSpPr>
          <a:xfrm>
            <a:off x="7310925" y="363187"/>
            <a:ext cx="1019434" cy="1027096"/>
            <a:chOff x="2519184" y="1536959"/>
            <a:chExt cx="1577583" cy="1589440"/>
          </a:xfrm>
        </p:grpSpPr>
        <p:sp>
          <p:nvSpPr>
            <p:cNvPr id="5" name="Google Shape;756;p40">
              <a:extLst>
                <a:ext uri="{FF2B5EF4-FFF2-40B4-BE49-F238E27FC236}">
                  <a16:creationId xmlns:a16="http://schemas.microsoft.com/office/drawing/2014/main" id="{2D3B967C-805A-0EBA-4A1D-D2E456056179}"/>
                </a:ext>
              </a:extLst>
            </p:cNvPr>
            <p:cNvSpPr/>
            <p:nvPr/>
          </p:nvSpPr>
          <p:spPr>
            <a:xfrm>
              <a:off x="3000529" y="2184867"/>
              <a:ext cx="32502" cy="90405"/>
            </a:xfrm>
            <a:custGeom>
              <a:avLst/>
              <a:gdLst/>
              <a:ahLst/>
              <a:cxnLst/>
              <a:rect l="l" t="t" r="r" b="b"/>
              <a:pathLst>
                <a:path w="769" h="2139" extrusionOk="0">
                  <a:moveTo>
                    <a:pt x="768" y="1"/>
                  </a:moveTo>
                  <a:lnTo>
                    <a:pt x="1" y="444"/>
                  </a:lnTo>
                  <a:lnTo>
                    <a:pt x="1" y="2139"/>
                  </a:lnTo>
                  <a:lnTo>
                    <a:pt x="768" y="169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322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57;p40">
              <a:extLst>
                <a:ext uri="{FF2B5EF4-FFF2-40B4-BE49-F238E27FC236}">
                  <a16:creationId xmlns:a16="http://schemas.microsoft.com/office/drawing/2014/main" id="{5496BA74-C55D-D827-2A0A-768C32F04632}"/>
                </a:ext>
              </a:extLst>
            </p:cNvPr>
            <p:cNvSpPr/>
            <p:nvPr/>
          </p:nvSpPr>
          <p:spPr>
            <a:xfrm>
              <a:off x="2963168" y="2163270"/>
              <a:ext cx="69864" cy="40363"/>
            </a:xfrm>
            <a:custGeom>
              <a:avLst/>
              <a:gdLst/>
              <a:ahLst/>
              <a:cxnLst/>
              <a:rect l="l" t="t" r="r" b="b"/>
              <a:pathLst>
                <a:path w="1653" h="955" extrusionOk="0">
                  <a:moveTo>
                    <a:pt x="768" y="1"/>
                  </a:moveTo>
                  <a:lnTo>
                    <a:pt x="0" y="444"/>
                  </a:lnTo>
                  <a:lnTo>
                    <a:pt x="885" y="955"/>
                  </a:lnTo>
                  <a:lnTo>
                    <a:pt x="1652" y="512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CE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58;p40">
              <a:extLst>
                <a:ext uri="{FF2B5EF4-FFF2-40B4-BE49-F238E27FC236}">
                  <a16:creationId xmlns:a16="http://schemas.microsoft.com/office/drawing/2014/main" id="{9584E4D7-B2F7-0F0A-2643-FF4EB98268EF}"/>
                </a:ext>
              </a:extLst>
            </p:cNvPr>
            <p:cNvSpPr/>
            <p:nvPr/>
          </p:nvSpPr>
          <p:spPr>
            <a:xfrm>
              <a:off x="2963168" y="2181993"/>
              <a:ext cx="155324" cy="161368"/>
            </a:xfrm>
            <a:custGeom>
              <a:avLst/>
              <a:gdLst/>
              <a:ahLst/>
              <a:cxnLst/>
              <a:rect l="l" t="t" r="r" b="b"/>
              <a:pathLst>
                <a:path w="3675" h="3818" extrusionOk="0">
                  <a:moveTo>
                    <a:pt x="0" y="1"/>
                  </a:moveTo>
                  <a:lnTo>
                    <a:pt x="0" y="1156"/>
                  </a:lnTo>
                  <a:cubicBezTo>
                    <a:pt x="0" y="1490"/>
                    <a:pt x="179" y="1799"/>
                    <a:pt x="468" y="1965"/>
                  </a:cubicBezTo>
                  <a:lnTo>
                    <a:pt x="885" y="2207"/>
                  </a:lnTo>
                  <a:lnTo>
                    <a:pt x="3675" y="3817"/>
                  </a:lnTo>
                  <a:lnTo>
                    <a:pt x="3675" y="2787"/>
                  </a:lnTo>
                  <a:lnTo>
                    <a:pt x="3653" y="2531"/>
                  </a:lnTo>
                  <a:lnTo>
                    <a:pt x="1054" y="1031"/>
                  </a:lnTo>
                  <a:lnTo>
                    <a:pt x="1151" y="3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59;p40">
              <a:extLst>
                <a:ext uri="{FF2B5EF4-FFF2-40B4-BE49-F238E27FC236}">
                  <a16:creationId xmlns:a16="http://schemas.microsoft.com/office/drawing/2014/main" id="{755667A4-6BE6-1FD4-47EA-9B772999A842}"/>
                </a:ext>
              </a:extLst>
            </p:cNvPr>
            <p:cNvSpPr/>
            <p:nvPr/>
          </p:nvSpPr>
          <p:spPr>
            <a:xfrm>
              <a:off x="3000529" y="2202745"/>
              <a:ext cx="118046" cy="86263"/>
            </a:xfrm>
            <a:custGeom>
              <a:avLst/>
              <a:gdLst/>
              <a:ahLst/>
              <a:cxnLst/>
              <a:rect l="l" t="t" r="r" b="b"/>
              <a:pathLst>
                <a:path w="2793" h="2041" extrusionOk="0">
                  <a:moveTo>
                    <a:pt x="767" y="1"/>
                  </a:moveTo>
                  <a:lnTo>
                    <a:pt x="1" y="442"/>
                  </a:lnTo>
                  <a:lnTo>
                    <a:pt x="2769" y="2040"/>
                  </a:lnTo>
                  <a:lnTo>
                    <a:pt x="2792" y="2028"/>
                  </a:lnTo>
                  <a:lnTo>
                    <a:pt x="2792" y="1170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60;p40">
              <a:extLst>
                <a:ext uri="{FF2B5EF4-FFF2-40B4-BE49-F238E27FC236}">
                  <a16:creationId xmlns:a16="http://schemas.microsoft.com/office/drawing/2014/main" id="{0F1D9119-A0F9-9AD9-FA47-382031621AB4}"/>
                </a:ext>
              </a:extLst>
            </p:cNvPr>
            <p:cNvSpPr/>
            <p:nvPr/>
          </p:nvSpPr>
          <p:spPr>
            <a:xfrm>
              <a:off x="2856874" y="1536959"/>
              <a:ext cx="191925" cy="689892"/>
            </a:xfrm>
            <a:custGeom>
              <a:avLst/>
              <a:gdLst/>
              <a:ahLst/>
              <a:cxnLst/>
              <a:rect l="l" t="t" r="r" b="b"/>
              <a:pathLst>
                <a:path w="4541" h="16323" extrusionOk="0">
                  <a:moveTo>
                    <a:pt x="778" y="1"/>
                  </a:moveTo>
                  <a:cubicBezTo>
                    <a:pt x="756" y="1"/>
                    <a:pt x="738" y="6"/>
                    <a:pt x="722" y="16"/>
                  </a:cubicBezTo>
                  <a:lnTo>
                    <a:pt x="0" y="435"/>
                  </a:lnTo>
                  <a:cubicBezTo>
                    <a:pt x="18" y="425"/>
                    <a:pt x="37" y="419"/>
                    <a:pt x="60" y="419"/>
                  </a:cubicBezTo>
                  <a:cubicBezTo>
                    <a:pt x="73" y="419"/>
                    <a:pt x="87" y="421"/>
                    <a:pt x="102" y="425"/>
                  </a:cubicBezTo>
                  <a:lnTo>
                    <a:pt x="460" y="522"/>
                  </a:lnTo>
                  <a:cubicBezTo>
                    <a:pt x="479" y="528"/>
                    <a:pt x="499" y="536"/>
                    <a:pt x="517" y="547"/>
                  </a:cubicBezTo>
                  <a:cubicBezTo>
                    <a:pt x="551" y="567"/>
                    <a:pt x="585" y="595"/>
                    <a:pt x="614" y="630"/>
                  </a:cubicBezTo>
                  <a:cubicBezTo>
                    <a:pt x="648" y="668"/>
                    <a:pt x="677" y="715"/>
                    <a:pt x="700" y="762"/>
                  </a:cubicBezTo>
                  <a:cubicBezTo>
                    <a:pt x="712" y="795"/>
                    <a:pt x="723" y="827"/>
                    <a:pt x="731" y="859"/>
                  </a:cubicBezTo>
                  <a:lnTo>
                    <a:pt x="3801" y="16109"/>
                  </a:lnTo>
                  <a:cubicBezTo>
                    <a:pt x="3821" y="16213"/>
                    <a:pt x="3796" y="16290"/>
                    <a:pt x="3743" y="16323"/>
                  </a:cubicBezTo>
                  <a:lnTo>
                    <a:pt x="4464" y="15903"/>
                  </a:lnTo>
                  <a:cubicBezTo>
                    <a:pt x="4516" y="15872"/>
                    <a:pt x="4541" y="15794"/>
                    <a:pt x="4521" y="15690"/>
                  </a:cubicBezTo>
                  <a:lnTo>
                    <a:pt x="1451" y="441"/>
                  </a:lnTo>
                  <a:cubicBezTo>
                    <a:pt x="1445" y="407"/>
                    <a:pt x="1434" y="375"/>
                    <a:pt x="1420" y="344"/>
                  </a:cubicBezTo>
                  <a:cubicBezTo>
                    <a:pt x="1398" y="295"/>
                    <a:pt x="1369" y="248"/>
                    <a:pt x="1335" y="210"/>
                  </a:cubicBezTo>
                  <a:cubicBezTo>
                    <a:pt x="1305" y="176"/>
                    <a:pt x="1272" y="148"/>
                    <a:pt x="1237" y="128"/>
                  </a:cubicBezTo>
                  <a:cubicBezTo>
                    <a:pt x="1218" y="118"/>
                    <a:pt x="1200" y="108"/>
                    <a:pt x="1181" y="104"/>
                  </a:cubicBezTo>
                  <a:lnTo>
                    <a:pt x="822" y="7"/>
                  </a:lnTo>
                  <a:cubicBezTo>
                    <a:pt x="806" y="3"/>
                    <a:pt x="791" y="1"/>
                    <a:pt x="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1;p40">
              <a:extLst>
                <a:ext uri="{FF2B5EF4-FFF2-40B4-BE49-F238E27FC236}">
                  <a16:creationId xmlns:a16="http://schemas.microsoft.com/office/drawing/2014/main" id="{1149B22F-21FA-2605-F1B7-69CCEA1D91DC}"/>
                </a:ext>
              </a:extLst>
            </p:cNvPr>
            <p:cNvSpPr/>
            <p:nvPr/>
          </p:nvSpPr>
          <p:spPr>
            <a:xfrm>
              <a:off x="2853450" y="1554667"/>
              <a:ext cx="165172" cy="672817"/>
            </a:xfrm>
            <a:custGeom>
              <a:avLst/>
              <a:gdLst/>
              <a:ahLst/>
              <a:cxnLst/>
              <a:rect l="l" t="t" r="r" b="b"/>
              <a:pathLst>
                <a:path w="3908" h="15919" extrusionOk="0">
                  <a:moveTo>
                    <a:pt x="139" y="0"/>
                  </a:moveTo>
                  <a:cubicBezTo>
                    <a:pt x="51" y="0"/>
                    <a:pt x="1" y="83"/>
                    <a:pt x="20" y="209"/>
                  </a:cubicBezTo>
                  <a:lnTo>
                    <a:pt x="2341" y="15255"/>
                  </a:lnTo>
                  <a:cubicBezTo>
                    <a:pt x="2362" y="15390"/>
                    <a:pt x="2456" y="15528"/>
                    <a:pt x="2559" y="15587"/>
                  </a:cubicBezTo>
                  <a:cubicBezTo>
                    <a:pt x="2578" y="15598"/>
                    <a:pt x="2596" y="15605"/>
                    <a:pt x="2615" y="15611"/>
                  </a:cubicBezTo>
                  <a:lnTo>
                    <a:pt x="3724" y="15913"/>
                  </a:lnTo>
                  <a:cubicBezTo>
                    <a:pt x="3738" y="15917"/>
                    <a:pt x="3752" y="15919"/>
                    <a:pt x="3765" y="15919"/>
                  </a:cubicBezTo>
                  <a:cubicBezTo>
                    <a:pt x="3858" y="15919"/>
                    <a:pt x="3908" y="15826"/>
                    <a:pt x="3882" y="15691"/>
                  </a:cubicBezTo>
                  <a:lnTo>
                    <a:pt x="810" y="440"/>
                  </a:lnTo>
                  <a:cubicBezTo>
                    <a:pt x="786" y="311"/>
                    <a:pt x="695" y="185"/>
                    <a:pt x="598" y="128"/>
                  </a:cubicBezTo>
                  <a:cubicBezTo>
                    <a:pt x="580" y="117"/>
                    <a:pt x="560" y="109"/>
                    <a:pt x="541" y="103"/>
                  </a:cubicBezTo>
                  <a:lnTo>
                    <a:pt x="183" y="6"/>
                  </a:lnTo>
                  <a:cubicBezTo>
                    <a:pt x="167" y="2"/>
                    <a:pt x="153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2;p40">
              <a:extLst>
                <a:ext uri="{FF2B5EF4-FFF2-40B4-BE49-F238E27FC236}">
                  <a16:creationId xmlns:a16="http://schemas.microsoft.com/office/drawing/2014/main" id="{AAFB224E-042D-A740-AF2B-C9C542B22367}"/>
                </a:ext>
              </a:extLst>
            </p:cNvPr>
            <p:cNvSpPr/>
            <p:nvPr/>
          </p:nvSpPr>
          <p:spPr>
            <a:xfrm>
              <a:off x="2742549" y="2333806"/>
              <a:ext cx="32502" cy="90405"/>
            </a:xfrm>
            <a:custGeom>
              <a:avLst/>
              <a:gdLst/>
              <a:ahLst/>
              <a:cxnLst/>
              <a:rect l="l" t="t" r="r" b="b"/>
              <a:pathLst>
                <a:path w="769" h="2139" extrusionOk="0">
                  <a:moveTo>
                    <a:pt x="769" y="1"/>
                  </a:moveTo>
                  <a:lnTo>
                    <a:pt x="1" y="444"/>
                  </a:lnTo>
                  <a:lnTo>
                    <a:pt x="1" y="2139"/>
                  </a:lnTo>
                  <a:lnTo>
                    <a:pt x="769" y="169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322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3;p40">
              <a:extLst>
                <a:ext uri="{FF2B5EF4-FFF2-40B4-BE49-F238E27FC236}">
                  <a16:creationId xmlns:a16="http://schemas.microsoft.com/office/drawing/2014/main" id="{0825D575-398D-6DF9-BAF7-AFA788BAA89F}"/>
                </a:ext>
              </a:extLst>
            </p:cNvPr>
            <p:cNvSpPr/>
            <p:nvPr/>
          </p:nvSpPr>
          <p:spPr>
            <a:xfrm>
              <a:off x="2705188" y="2312209"/>
              <a:ext cx="69864" cy="40363"/>
            </a:xfrm>
            <a:custGeom>
              <a:avLst/>
              <a:gdLst/>
              <a:ahLst/>
              <a:cxnLst/>
              <a:rect l="l" t="t" r="r" b="b"/>
              <a:pathLst>
                <a:path w="1653" h="955" extrusionOk="0">
                  <a:moveTo>
                    <a:pt x="768" y="1"/>
                  </a:moveTo>
                  <a:lnTo>
                    <a:pt x="1" y="444"/>
                  </a:lnTo>
                  <a:lnTo>
                    <a:pt x="885" y="955"/>
                  </a:lnTo>
                  <a:lnTo>
                    <a:pt x="1653" y="512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CE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64;p40">
              <a:extLst>
                <a:ext uri="{FF2B5EF4-FFF2-40B4-BE49-F238E27FC236}">
                  <a16:creationId xmlns:a16="http://schemas.microsoft.com/office/drawing/2014/main" id="{6055710C-D407-38B2-A64F-3BB7EAE6E7C4}"/>
                </a:ext>
              </a:extLst>
            </p:cNvPr>
            <p:cNvSpPr/>
            <p:nvPr/>
          </p:nvSpPr>
          <p:spPr>
            <a:xfrm>
              <a:off x="2705188" y="2330932"/>
              <a:ext cx="155366" cy="161368"/>
            </a:xfrm>
            <a:custGeom>
              <a:avLst/>
              <a:gdLst/>
              <a:ahLst/>
              <a:cxnLst/>
              <a:rect l="l" t="t" r="r" b="b"/>
              <a:pathLst>
                <a:path w="3676" h="3818" extrusionOk="0">
                  <a:moveTo>
                    <a:pt x="1" y="1"/>
                  </a:moveTo>
                  <a:lnTo>
                    <a:pt x="1" y="1156"/>
                  </a:lnTo>
                  <a:cubicBezTo>
                    <a:pt x="1" y="1490"/>
                    <a:pt x="179" y="1799"/>
                    <a:pt x="468" y="1965"/>
                  </a:cubicBezTo>
                  <a:lnTo>
                    <a:pt x="885" y="2207"/>
                  </a:lnTo>
                  <a:lnTo>
                    <a:pt x="3675" y="3817"/>
                  </a:lnTo>
                  <a:lnTo>
                    <a:pt x="3675" y="2787"/>
                  </a:lnTo>
                  <a:lnTo>
                    <a:pt x="3654" y="2531"/>
                  </a:lnTo>
                  <a:lnTo>
                    <a:pt x="1054" y="1031"/>
                  </a:lnTo>
                  <a:lnTo>
                    <a:pt x="1151" y="3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5;p40">
              <a:extLst>
                <a:ext uri="{FF2B5EF4-FFF2-40B4-BE49-F238E27FC236}">
                  <a16:creationId xmlns:a16="http://schemas.microsoft.com/office/drawing/2014/main" id="{99E70023-4431-1171-C907-90714666A654}"/>
                </a:ext>
              </a:extLst>
            </p:cNvPr>
            <p:cNvSpPr/>
            <p:nvPr/>
          </p:nvSpPr>
          <p:spPr>
            <a:xfrm>
              <a:off x="2742549" y="2351684"/>
              <a:ext cx="118004" cy="86263"/>
            </a:xfrm>
            <a:custGeom>
              <a:avLst/>
              <a:gdLst/>
              <a:ahLst/>
              <a:cxnLst/>
              <a:rect l="l" t="t" r="r" b="b"/>
              <a:pathLst>
                <a:path w="2792" h="2041" extrusionOk="0">
                  <a:moveTo>
                    <a:pt x="767" y="1"/>
                  </a:moveTo>
                  <a:lnTo>
                    <a:pt x="1" y="442"/>
                  </a:lnTo>
                  <a:lnTo>
                    <a:pt x="2770" y="2040"/>
                  </a:lnTo>
                  <a:lnTo>
                    <a:pt x="2791" y="2028"/>
                  </a:lnTo>
                  <a:lnTo>
                    <a:pt x="2791" y="1170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6;p40">
              <a:extLst>
                <a:ext uri="{FF2B5EF4-FFF2-40B4-BE49-F238E27FC236}">
                  <a16:creationId xmlns:a16="http://schemas.microsoft.com/office/drawing/2014/main" id="{D44D8D90-FB64-9953-0CAD-109476F2943E}"/>
                </a:ext>
              </a:extLst>
            </p:cNvPr>
            <p:cNvSpPr/>
            <p:nvPr/>
          </p:nvSpPr>
          <p:spPr>
            <a:xfrm>
              <a:off x="2598894" y="1685940"/>
              <a:ext cx="192010" cy="689849"/>
            </a:xfrm>
            <a:custGeom>
              <a:avLst/>
              <a:gdLst/>
              <a:ahLst/>
              <a:cxnLst/>
              <a:rect l="l" t="t" r="r" b="b"/>
              <a:pathLst>
                <a:path w="4543" h="16322" extrusionOk="0">
                  <a:moveTo>
                    <a:pt x="1" y="433"/>
                  </a:moveTo>
                  <a:lnTo>
                    <a:pt x="1" y="433"/>
                  </a:lnTo>
                  <a:cubicBezTo>
                    <a:pt x="1" y="433"/>
                    <a:pt x="1" y="433"/>
                    <a:pt x="1" y="434"/>
                  </a:cubicBezTo>
                  <a:lnTo>
                    <a:pt x="1" y="433"/>
                  </a:lnTo>
                  <a:close/>
                  <a:moveTo>
                    <a:pt x="780" y="0"/>
                  </a:moveTo>
                  <a:cubicBezTo>
                    <a:pt x="758" y="0"/>
                    <a:pt x="738" y="6"/>
                    <a:pt x="720" y="15"/>
                  </a:cubicBezTo>
                  <a:lnTo>
                    <a:pt x="1" y="433"/>
                  </a:lnTo>
                  <a:lnTo>
                    <a:pt x="1" y="433"/>
                  </a:lnTo>
                  <a:cubicBezTo>
                    <a:pt x="18" y="424"/>
                    <a:pt x="38" y="419"/>
                    <a:pt x="59" y="419"/>
                  </a:cubicBezTo>
                  <a:cubicBezTo>
                    <a:pt x="72" y="419"/>
                    <a:pt x="86" y="420"/>
                    <a:pt x="101" y="424"/>
                  </a:cubicBezTo>
                  <a:lnTo>
                    <a:pt x="460" y="523"/>
                  </a:lnTo>
                  <a:cubicBezTo>
                    <a:pt x="479" y="527"/>
                    <a:pt x="499" y="535"/>
                    <a:pt x="517" y="546"/>
                  </a:cubicBezTo>
                  <a:cubicBezTo>
                    <a:pt x="551" y="566"/>
                    <a:pt x="585" y="595"/>
                    <a:pt x="614" y="629"/>
                  </a:cubicBezTo>
                  <a:cubicBezTo>
                    <a:pt x="648" y="667"/>
                    <a:pt x="677" y="714"/>
                    <a:pt x="700" y="763"/>
                  </a:cubicBezTo>
                  <a:cubicBezTo>
                    <a:pt x="713" y="794"/>
                    <a:pt x="723" y="826"/>
                    <a:pt x="731" y="858"/>
                  </a:cubicBezTo>
                  <a:lnTo>
                    <a:pt x="3801" y="16109"/>
                  </a:lnTo>
                  <a:cubicBezTo>
                    <a:pt x="3821" y="16213"/>
                    <a:pt x="3797" y="16289"/>
                    <a:pt x="3743" y="16322"/>
                  </a:cubicBezTo>
                  <a:lnTo>
                    <a:pt x="4464" y="15902"/>
                  </a:lnTo>
                  <a:cubicBezTo>
                    <a:pt x="4518" y="15871"/>
                    <a:pt x="4543" y="15794"/>
                    <a:pt x="4523" y="15690"/>
                  </a:cubicBezTo>
                  <a:lnTo>
                    <a:pt x="1451" y="438"/>
                  </a:lnTo>
                  <a:cubicBezTo>
                    <a:pt x="1445" y="406"/>
                    <a:pt x="1434" y="374"/>
                    <a:pt x="1420" y="343"/>
                  </a:cubicBezTo>
                  <a:cubicBezTo>
                    <a:pt x="1399" y="294"/>
                    <a:pt x="1370" y="247"/>
                    <a:pt x="1336" y="209"/>
                  </a:cubicBezTo>
                  <a:cubicBezTo>
                    <a:pt x="1305" y="175"/>
                    <a:pt x="1273" y="148"/>
                    <a:pt x="1237" y="128"/>
                  </a:cubicBezTo>
                  <a:cubicBezTo>
                    <a:pt x="1219" y="117"/>
                    <a:pt x="1200" y="109"/>
                    <a:pt x="1182" y="103"/>
                  </a:cubicBezTo>
                  <a:lnTo>
                    <a:pt x="822" y="6"/>
                  </a:lnTo>
                  <a:cubicBezTo>
                    <a:pt x="807" y="2"/>
                    <a:pt x="793" y="0"/>
                    <a:pt x="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7;p40">
              <a:extLst>
                <a:ext uri="{FF2B5EF4-FFF2-40B4-BE49-F238E27FC236}">
                  <a16:creationId xmlns:a16="http://schemas.microsoft.com/office/drawing/2014/main" id="{EF623F06-95B5-F0D6-DE8E-ADC94FFFEAB5}"/>
                </a:ext>
              </a:extLst>
            </p:cNvPr>
            <p:cNvSpPr/>
            <p:nvPr/>
          </p:nvSpPr>
          <p:spPr>
            <a:xfrm>
              <a:off x="2595513" y="1703606"/>
              <a:ext cx="165172" cy="672817"/>
            </a:xfrm>
            <a:custGeom>
              <a:avLst/>
              <a:gdLst/>
              <a:ahLst/>
              <a:cxnLst/>
              <a:rect l="l" t="t" r="r" b="b"/>
              <a:pathLst>
                <a:path w="3908" h="15919" extrusionOk="0">
                  <a:moveTo>
                    <a:pt x="139" y="1"/>
                  </a:moveTo>
                  <a:cubicBezTo>
                    <a:pt x="51" y="1"/>
                    <a:pt x="0" y="82"/>
                    <a:pt x="19" y="209"/>
                  </a:cubicBezTo>
                  <a:lnTo>
                    <a:pt x="2340" y="15255"/>
                  </a:lnTo>
                  <a:cubicBezTo>
                    <a:pt x="2362" y="15390"/>
                    <a:pt x="2456" y="15528"/>
                    <a:pt x="2559" y="15587"/>
                  </a:cubicBezTo>
                  <a:cubicBezTo>
                    <a:pt x="2577" y="15598"/>
                    <a:pt x="2596" y="15605"/>
                    <a:pt x="2614" y="15611"/>
                  </a:cubicBezTo>
                  <a:lnTo>
                    <a:pt x="3723" y="15913"/>
                  </a:lnTo>
                  <a:cubicBezTo>
                    <a:pt x="3738" y="15917"/>
                    <a:pt x="3751" y="15919"/>
                    <a:pt x="3765" y="15919"/>
                  </a:cubicBezTo>
                  <a:cubicBezTo>
                    <a:pt x="3857" y="15919"/>
                    <a:pt x="3907" y="15826"/>
                    <a:pt x="3881" y="15691"/>
                  </a:cubicBezTo>
                  <a:lnTo>
                    <a:pt x="810" y="440"/>
                  </a:lnTo>
                  <a:cubicBezTo>
                    <a:pt x="785" y="311"/>
                    <a:pt x="694" y="185"/>
                    <a:pt x="597" y="128"/>
                  </a:cubicBezTo>
                  <a:cubicBezTo>
                    <a:pt x="579" y="117"/>
                    <a:pt x="559" y="109"/>
                    <a:pt x="540" y="105"/>
                  </a:cubicBezTo>
                  <a:lnTo>
                    <a:pt x="181" y="6"/>
                  </a:lnTo>
                  <a:cubicBezTo>
                    <a:pt x="166" y="3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8;p40">
              <a:extLst>
                <a:ext uri="{FF2B5EF4-FFF2-40B4-BE49-F238E27FC236}">
                  <a16:creationId xmlns:a16="http://schemas.microsoft.com/office/drawing/2014/main" id="{2B7601AC-727E-1930-0D6D-09737E3296CA}"/>
                </a:ext>
              </a:extLst>
            </p:cNvPr>
            <p:cNvSpPr/>
            <p:nvPr/>
          </p:nvSpPr>
          <p:spPr>
            <a:xfrm>
              <a:off x="2536554" y="2483210"/>
              <a:ext cx="1542503" cy="643189"/>
            </a:xfrm>
            <a:custGeom>
              <a:avLst/>
              <a:gdLst/>
              <a:ahLst/>
              <a:cxnLst/>
              <a:rect l="l" t="t" r="r" b="b"/>
              <a:pathLst>
                <a:path w="36496" h="15218" extrusionOk="0">
                  <a:moveTo>
                    <a:pt x="35253" y="1743"/>
                  </a:moveTo>
                  <a:lnTo>
                    <a:pt x="18519" y="11468"/>
                  </a:lnTo>
                  <a:cubicBezTo>
                    <a:pt x="16853" y="12435"/>
                    <a:pt x="14138" y="12435"/>
                    <a:pt x="12461" y="11468"/>
                  </a:cubicBezTo>
                  <a:lnTo>
                    <a:pt x="1280" y="5012"/>
                  </a:lnTo>
                  <a:cubicBezTo>
                    <a:pt x="434" y="4523"/>
                    <a:pt x="11" y="3881"/>
                    <a:pt x="13" y="3241"/>
                  </a:cubicBezTo>
                  <a:lnTo>
                    <a:pt x="2" y="6024"/>
                  </a:lnTo>
                  <a:cubicBezTo>
                    <a:pt x="0" y="6664"/>
                    <a:pt x="422" y="7305"/>
                    <a:pt x="1269" y="7794"/>
                  </a:cubicBezTo>
                  <a:lnTo>
                    <a:pt x="12451" y="14250"/>
                  </a:lnTo>
                  <a:cubicBezTo>
                    <a:pt x="14127" y="15218"/>
                    <a:pt x="16842" y="15218"/>
                    <a:pt x="18508" y="14250"/>
                  </a:cubicBezTo>
                  <a:lnTo>
                    <a:pt x="35241" y="4526"/>
                  </a:lnTo>
                  <a:cubicBezTo>
                    <a:pt x="36068" y="4044"/>
                    <a:pt x="36484" y="3415"/>
                    <a:pt x="36485" y="2785"/>
                  </a:cubicBezTo>
                  <a:lnTo>
                    <a:pt x="36496" y="0"/>
                  </a:lnTo>
                  <a:cubicBezTo>
                    <a:pt x="36494" y="633"/>
                    <a:pt x="36081" y="1262"/>
                    <a:pt x="35253" y="17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9;p40">
              <a:extLst>
                <a:ext uri="{FF2B5EF4-FFF2-40B4-BE49-F238E27FC236}">
                  <a16:creationId xmlns:a16="http://schemas.microsoft.com/office/drawing/2014/main" id="{A4CCD135-170E-26C6-9DC4-793518AD9000}"/>
                </a:ext>
              </a:extLst>
            </p:cNvPr>
            <p:cNvSpPr/>
            <p:nvPr/>
          </p:nvSpPr>
          <p:spPr>
            <a:xfrm>
              <a:off x="2519184" y="2104946"/>
              <a:ext cx="1577583" cy="893651"/>
            </a:xfrm>
            <a:custGeom>
              <a:avLst/>
              <a:gdLst/>
              <a:ahLst/>
              <a:cxnLst/>
              <a:rect l="l" t="t" r="r" b="b"/>
              <a:pathLst>
                <a:path w="37326" h="21144" extrusionOk="0">
                  <a:moveTo>
                    <a:pt x="21423" y="0"/>
                  </a:moveTo>
                  <a:cubicBezTo>
                    <a:pt x="20327" y="0"/>
                    <a:pt x="19233" y="242"/>
                    <a:pt x="18401" y="726"/>
                  </a:cubicBezTo>
                  <a:lnTo>
                    <a:pt x="1667" y="10450"/>
                  </a:lnTo>
                  <a:cubicBezTo>
                    <a:pt x="1" y="11419"/>
                    <a:pt x="10" y="12991"/>
                    <a:pt x="1691" y="13962"/>
                  </a:cubicBezTo>
                  <a:lnTo>
                    <a:pt x="12872" y="20418"/>
                  </a:lnTo>
                  <a:cubicBezTo>
                    <a:pt x="13702" y="20896"/>
                    <a:pt x="14784" y="21138"/>
                    <a:pt x="15869" y="21144"/>
                  </a:cubicBezTo>
                  <a:cubicBezTo>
                    <a:pt x="15879" y="21144"/>
                    <a:pt x="15890" y="21144"/>
                    <a:pt x="15900" y="21144"/>
                  </a:cubicBezTo>
                  <a:cubicBezTo>
                    <a:pt x="16999" y="21144"/>
                    <a:pt x="18096" y="20902"/>
                    <a:pt x="18930" y="20418"/>
                  </a:cubicBezTo>
                  <a:lnTo>
                    <a:pt x="35663" y="10693"/>
                  </a:lnTo>
                  <a:cubicBezTo>
                    <a:pt x="35730" y="10655"/>
                    <a:pt x="35793" y="10615"/>
                    <a:pt x="35855" y="10575"/>
                  </a:cubicBezTo>
                  <a:cubicBezTo>
                    <a:pt x="37325" y="9601"/>
                    <a:pt x="37253" y="8114"/>
                    <a:pt x="35644" y="7185"/>
                  </a:cubicBezTo>
                  <a:lnTo>
                    <a:pt x="24463" y="729"/>
                  </a:lnTo>
                  <a:cubicBezTo>
                    <a:pt x="23622" y="243"/>
                    <a:pt x="22521" y="0"/>
                    <a:pt x="214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70;p40">
              <a:extLst>
                <a:ext uri="{FF2B5EF4-FFF2-40B4-BE49-F238E27FC236}">
                  <a16:creationId xmlns:a16="http://schemas.microsoft.com/office/drawing/2014/main" id="{35B89B45-6CDD-8487-2B78-CE8D362D09D7}"/>
                </a:ext>
              </a:extLst>
            </p:cNvPr>
            <p:cNvSpPr/>
            <p:nvPr/>
          </p:nvSpPr>
          <p:spPr>
            <a:xfrm>
              <a:off x="2619054" y="2118766"/>
              <a:ext cx="1378219" cy="788496"/>
            </a:xfrm>
            <a:custGeom>
              <a:avLst/>
              <a:gdLst/>
              <a:ahLst/>
              <a:cxnLst/>
              <a:rect l="l" t="t" r="r" b="b"/>
              <a:pathLst>
                <a:path w="32609" h="18656" extrusionOk="0">
                  <a:moveTo>
                    <a:pt x="19070" y="0"/>
                  </a:moveTo>
                  <a:cubicBezTo>
                    <a:pt x="18522" y="0"/>
                    <a:pt x="17976" y="121"/>
                    <a:pt x="17564" y="362"/>
                  </a:cubicBezTo>
                  <a:lnTo>
                    <a:pt x="829" y="10086"/>
                  </a:lnTo>
                  <a:cubicBezTo>
                    <a:pt x="0" y="10566"/>
                    <a:pt x="3" y="11354"/>
                    <a:pt x="845" y="11838"/>
                  </a:cubicBezTo>
                  <a:lnTo>
                    <a:pt x="12026" y="18294"/>
                  </a:lnTo>
                  <a:cubicBezTo>
                    <a:pt x="12442" y="18535"/>
                    <a:pt x="12991" y="18655"/>
                    <a:pt x="13538" y="18655"/>
                  </a:cubicBezTo>
                  <a:cubicBezTo>
                    <a:pt x="14086" y="18655"/>
                    <a:pt x="14633" y="18535"/>
                    <a:pt x="15047" y="18294"/>
                  </a:cubicBezTo>
                  <a:lnTo>
                    <a:pt x="31780" y="8570"/>
                  </a:lnTo>
                  <a:cubicBezTo>
                    <a:pt x="32609" y="8088"/>
                    <a:pt x="32606" y="7301"/>
                    <a:pt x="31771" y="6819"/>
                  </a:cubicBezTo>
                  <a:lnTo>
                    <a:pt x="20589" y="365"/>
                  </a:lnTo>
                  <a:cubicBezTo>
                    <a:pt x="20169" y="122"/>
                    <a:pt x="19619" y="0"/>
                    <a:pt x="19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71;p40">
              <a:extLst>
                <a:ext uri="{FF2B5EF4-FFF2-40B4-BE49-F238E27FC236}">
                  <a16:creationId xmlns:a16="http://schemas.microsoft.com/office/drawing/2014/main" id="{964B2F6E-EAEA-014C-A191-60E303157722}"/>
                </a:ext>
              </a:extLst>
            </p:cNvPr>
            <p:cNvSpPr/>
            <p:nvPr/>
          </p:nvSpPr>
          <p:spPr>
            <a:xfrm>
              <a:off x="3180363" y="2183642"/>
              <a:ext cx="478862" cy="276455"/>
            </a:xfrm>
            <a:custGeom>
              <a:avLst/>
              <a:gdLst/>
              <a:ahLst/>
              <a:cxnLst/>
              <a:rect l="l" t="t" r="r" b="b"/>
              <a:pathLst>
                <a:path w="11330" h="6541" extrusionOk="0">
                  <a:moveTo>
                    <a:pt x="6987" y="422"/>
                  </a:moveTo>
                  <a:cubicBezTo>
                    <a:pt x="9713" y="843"/>
                    <a:pt x="11329" y="2461"/>
                    <a:pt x="10599" y="4033"/>
                  </a:cubicBezTo>
                  <a:cubicBezTo>
                    <a:pt x="9869" y="5607"/>
                    <a:pt x="7068" y="6541"/>
                    <a:pt x="4343" y="6119"/>
                  </a:cubicBezTo>
                  <a:cubicBezTo>
                    <a:pt x="1618" y="5698"/>
                    <a:pt x="0" y="4081"/>
                    <a:pt x="731" y="2508"/>
                  </a:cubicBezTo>
                  <a:cubicBezTo>
                    <a:pt x="1462" y="934"/>
                    <a:pt x="4261" y="0"/>
                    <a:pt x="6987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72;p40">
              <a:extLst>
                <a:ext uri="{FF2B5EF4-FFF2-40B4-BE49-F238E27FC236}">
                  <a16:creationId xmlns:a16="http://schemas.microsoft.com/office/drawing/2014/main" id="{6F883CC1-E3AF-CAE8-EA62-5E16BE9E7A37}"/>
                </a:ext>
              </a:extLst>
            </p:cNvPr>
            <p:cNvSpPr/>
            <p:nvPr/>
          </p:nvSpPr>
          <p:spPr>
            <a:xfrm>
              <a:off x="3233996" y="2228357"/>
              <a:ext cx="368593" cy="212847"/>
            </a:xfrm>
            <a:custGeom>
              <a:avLst/>
              <a:gdLst/>
              <a:ahLst/>
              <a:cxnLst/>
              <a:rect l="l" t="t" r="r" b="b"/>
              <a:pathLst>
                <a:path w="8721" h="5036" extrusionOk="0">
                  <a:moveTo>
                    <a:pt x="4360" y="1"/>
                  </a:moveTo>
                  <a:cubicBezTo>
                    <a:pt x="1952" y="1"/>
                    <a:pt x="0" y="1128"/>
                    <a:pt x="0" y="2519"/>
                  </a:cubicBezTo>
                  <a:cubicBezTo>
                    <a:pt x="0" y="3908"/>
                    <a:pt x="1952" y="5035"/>
                    <a:pt x="4360" y="5035"/>
                  </a:cubicBezTo>
                  <a:cubicBezTo>
                    <a:pt x="6768" y="5035"/>
                    <a:pt x="8720" y="3908"/>
                    <a:pt x="8720" y="2519"/>
                  </a:cubicBezTo>
                  <a:cubicBezTo>
                    <a:pt x="8720" y="1128"/>
                    <a:pt x="6768" y="1"/>
                    <a:pt x="4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73;p40">
              <a:extLst>
                <a:ext uri="{FF2B5EF4-FFF2-40B4-BE49-F238E27FC236}">
                  <a16:creationId xmlns:a16="http://schemas.microsoft.com/office/drawing/2014/main" id="{0DA10D79-88F2-B06F-F685-068701B69696}"/>
                </a:ext>
              </a:extLst>
            </p:cNvPr>
            <p:cNvSpPr/>
            <p:nvPr/>
          </p:nvSpPr>
          <p:spPr>
            <a:xfrm>
              <a:off x="3382808" y="2200209"/>
              <a:ext cx="69610" cy="154098"/>
            </a:xfrm>
            <a:custGeom>
              <a:avLst/>
              <a:gdLst/>
              <a:ahLst/>
              <a:cxnLst/>
              <a:rect l="l" t="t" r="r" b="b"/>
              <a:pathLst>
                <a:path w="1647" h="3646" extrusionOk="0">
                  <a:moveTo>
                    <a:pt x="6" y="1"/>
                  </a:moveTo>
                  <a:lnTo>
                    <a:pt x="6" y="1"/>
                  </a:lnTo>
                  <a:cubicBezTo>
                    <a:pt x="9" y="8"/>
                    <a:pt x="0" y="3171"/>
                    <a:pt x="0" y="3171"/>
                  </a:cubicBezTo>
                  <a:cubicBezTo>
                    <a:pt x="0" y="3289"/>
                    <a:pt x="77" y="3409"/>
                    <a:pt x="231" y="3502"/>
                  </a:cubicBezTo>
                  <a:cubicBezTo>
                    <a:pt x="391" y="3597"/>
                    <a:pt x="604" y="3645"/>
                    <a:pt x="817" y="3645"/>
                  </a:cubicBezTo>
                  <a:cubicBezTo>
                    <a:pt x="1022" y="3645"/>
                    <a:pt x="1227" y="3601"/>
                    <a:pt x="1385" y="3512"/>
                  </a:cubicBezTo>
                  <a:cubicBezTo>
                    <a:pt x="1549" y="3422"/>
                    <a:pt x="1632" y="3298"/>
                    <a:pt x="1632" y="3175"/>
                  </a:cubicBezTo>
                  <a:cubicBezTo>
                    <a:pt x="1632" y="3175"/>
                    <a:pt x="1642" y="13"/>
                    <a:pt x="1646" y="2"/>
                  </a:cubicBezTo>
                  <a:lnTo>
                    <a:pt x="1646" y="2"/>
                  </a:lnTo>
                  <a:cubicBezTo>
                    <a:pt x="1646" y="2"/>
                    <a:pt x="1580" y="3"/>
                    <a:pt x="1475" y="3"/>
                  </a:cubicBezTo>
                  <a:cubicBezTo>
                    <a:pt x="1055" y="3"/>
                    <a:pt x="7" y="1"/>
                    <a:pt x="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74;p40">
              <a:extLst>
                <a:ext uri="{FF2B5EF4-FFF2-40B4-BE49-F238E27FC236}">
                  <a16:creationId xmlns:a16="http://schemas.microsoft.com/office/drawing/2014/main" id="{3C084E6E-AF4C-300E-A09C-343EBB2431D7}"/>
                </a:ext>
              </a:extLst>
            </p:cNvPr>
            <p:cNvSpPr/>
            <p:nvPr/>
          </p:nvSpPr>
          <p:spPr>
            <a:xfrm>
              <a:off x="3377018" y="2190573"/>
              <a:ext cx="81360" cy="23880"/>
            </a:xfrm>
            <a:custGeom>
              <a:avLst/>
              <a:gdLst/>
              <a:ahLst/>
              <a:cxnLst/>
              <a:rect l="l" t="t" r="r" b="b"/>
              <a:pathLst>
                <a:path w="1925" h="565" extrusionOk="0">
                  <a:moveTo>
                    <a:pt x="0" y="1"/>
                  </a:moveTo>
                  <a:cubicBezTo>
                    <a:pt x="1" y="1"/>
                    <a:pt x="1" y="2"/>
                    <a:pt x="1" y="2"/>
                  </a:cubicBezTo>
                  <a:lnTo>
                    <a:pt x="1" y="2"/>
                  </a:lnTo>
                  <a:lnTo>
                    <a:pt x="0" y="1"/>
                  </a:lnTo>
                  <a:close/>
                  <a:moveTo>
                    <a:pt x="1" y="2"/>
                  </a:moveTo>
                  <a:lnTo>
                    <a:pt x="145" y="233"/>
                  </a:lnTo>
                  <a:cubicBezTo>
                    <a:pt x="186" y="298"/>
                    <a:pt x="251" y="358"/>
                    <a:pt x="339" y="412"/>
                  </a:cubicBezTo>
                  <a:cubicBezTo>
                    <a:pt x="510" y="514"/>
                    <a:pt x="737" y="565"/>
                    <a:pt x="964" y="565"/>
                  </a:cubicBezTo>
                  <a:cubicBezTo>
                    <a:pt x="1182" y="565"/>
                    <a:pt x="1399" y="518"/>
                    <a:pt x="1568" y="424"/>
                  </a:cubicBezTo>
                  <a:cubicBezTo>
                    <a:pt x="1665" y="370"/>
                    <a:pt x="1734" y="305"/>
                    <a:pt x="1779" y="238"/>
                  </a:cubicBezTo>
                  <a:lnTo>
                    <a:pt x="1925" y="7"/>
                  </a:lnTo>
                  <a:lnTo>
                    <a:pt x="1925" y="7"/>
                  </a:lnTo>
                  <a:cubicBezTo>
                    <a:pt x="1874" y="87"/>
                    <a:pt x="1791" y="162"/>
                    <a:pt x="1679" y="225"/>
                  </a:cubicBezTo>
                  <a:cubicBezTo>
                    <a:pt x="1480" y="337"/>
                    <a:pt x="1223" y="392"/>
                    <a:pt x="966" y="392"/>
                  </a:cubicBezTo>
                  <a:cubicBezTo>
                    <a:pt x="698" y="392"/>
                    <a:pt x="430" y="332"/>
                    <a:pt x="228" y="212"/>
                  </a:cubicBezTo>
                  <a:cubicBezTo>
                    <a:pt x="124" y="149"/>
                    <a:pt x="49" y="79"/>
                    <a:pt x="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75;p40">
              <a:extLst>
                <a:ext uri="{FF2B5EF4-FFF2-40B4-BE49-F238E27FC236}">
                  <a16:creationId xmlns:a16="http://schemas.microsoft.com/office/drawing/2014/main" id="{D3A813A3-5D2B-030C-F3C3-FB1CF94EA9A6}"/>
                </a:ext>
              </a:extLst>
            </p:cNvPr>
            <p:cNvSpPr/>
            <p:nvPr/>
          </p:nvSpPr>
          <p:spPr>
            <a:xfrm>
              <a:off x="3361465" y="2137489"/>
              <a:ext cx="101943" cy="69695"/>
            </a:xfrm>
            <a:custGeom>
              <a:avLst/>
              <a:gdLst/>
              <a:ahLst/>
              <a:cxnLst/>
              <a:rect l="l" t="t" r="r" b="b"/>
              <a:pathLst>
                <a:path w="2412" h="1649" extrusionOk="0">
                  <a:moveTo>
                    <a:pt x="1323" y="1"/>
                  </a:moveTo>
                  <a:cubicBezTo>
                    <a:pt x="557" y="1"/>
                    <a:pt x="0" y="639"/>
                    <a:pt x="365" y="1252"/>
                  </a:cubicBezTo>
                  <a:cubicBezTo>
                    <a:pt x="413" y="1331"/>
                    <a:pt x="490" y="1403"/>
                    <a:pt x="596" y="1468"/>
                  </a:cubicBezTo>
                  <a:cubicBezTo>
                    <a:pt x="798" y="1588"/>
                    <a:pt x="1066" y="1648"/>
                    <a:pt x="1334" y="1648"/>
                  </a:cubicBezTo>
                  <a:cubicBezTo>
                    <a:pt x="1591" y="1648"/>
                    <a:pt x="1848" y="1593"/>
                    <a:pt x="2047" y="1481"/>
                  </a:cubicBezTo>
                  <a:cubicBezTo>
                    <a:pt x="2162" y="1417"/>
                    <a:pt x="2245" y="1340"/>
                    <a:pt x="2297" y="1257"/>
                  </a:cubicBezTo>
                  <a:cubicBezTo>
                    <a:pt x="2325" y="1209"/>
                    <a:pt x="2411" y="1066"/>
                    <a:pt x="2411" y="863"/>
                  </a:cubicBezTo>
                  <a:cubicBezTo>
                    <a:pt x="2410" y="476"/>
                    <a:pt x="2119" y="154"/>
                    <a:pt x="1668" y="43"/>
                  </a:cubicBezTo>
                  <a:cubicBezTo>
                    <a:pt x="1550" y="14"/>
                    <a:pt x="1434" y="1"/>
                    <a:pt x="13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76;p40">
              <a:extLst>
                <a:ext uri="{FF2B5EF4-FFF2-40B4-BE49-F238E27FC236}">
                  <a16:creationId xmlns:a16="http://schemas.microsoft.com/office/drawing/2014/main" id="{07FED923-4F59-B2EB-4CB1-8929B3EB96BF}"/>
                </a:ext>
              </a:extLst>
            </p:cNvPr>
            <p:cNvSpPr/>
            <p:nvPr/>
          </p:nvSpPr>
          <p:spPr>
            <a:xfrm>
              <a:off x="2736801" y="2439762"/>
              <a:ext cx="478778" cy="276498"/>
            </a:xfrm>
            <a:custGeom>
              <a:avLst/>
              <a:gdLst/>
              <a:ahLst/>
              <a:cxnLst/>
              <a:rect l="l" t="t" r="r" b="b"/>
              <a:pathLst>
                <a:path w="11328" h="6542" extrusionOk="0">
                  <a:moveTo>
                    <a:pt x="6985" y="422"/>
                  </a:moveTo>
                  <a:cubicBezTo>
                    <a:pt x="9711" y="844"/>
                    <a:pt x="11327" y="2460"/>
                    <a:pt x="10598" y="4034"/>
                  </a:cubicBezTo>
                  <a:cubicBezTo>
                    <a:pt x="9868" y="5608"/>
                    <a:pt x="7067" y="6541"/>
                    <a:pt x="4342" y="6120"/>
                  </a:cubicBezTo>
                  <a:cubicBezTo>
                    <a:pt x="1617" y="5698"/>
                    <a:pt x="0" y="4080"/>
                    <a:pt x="729" y="2508"/>
                  </a:cubicBezTo>
                  <a:cubicBezTo>
                    <a:pt x="1460" y="935"/>
                    <a:pt x="4261" y="1"/>
                    <a:pt x="6985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77;p40">
              <a:extLst>
                <a:ext uri="{FF2B5EF4-FFF2-40B4-BE49-F238E27FC236}">
                  <a16:creationId xmlns:a16="http://schemas.microsoft.com/office/drawing/2014/main" id="{38FE8E08-F97F-3A25-82E6-3573F0F21EC2}"/>
                </a:ext>
              </a:extLst>
            </p:cNvPr>
            <p:cNvSpPr/>
            <p:nvPr/>
          </p:nvSpPr>
          <p:spPr>
            <a:xfrm>
              <a:off x="2770317" y="2484478"/>
              <a:ext cx="408703" cy="212847"/>
            </a:xfrm>
            <a:custGeom>
              <a:avLst/>
              <a:gdLst/>
              <a:ahLst/>
              <a:cxnLst/>
              <a:rect l="l" t="t" r="r" b="b"/>
              <a:pathLst>
                <a:path w="9670" h="5036" extrusionOk="0">
                  <a:moveTo>
                    <a:pt x="4831" y="1"/>
                  </a:moveTo>
                  <a:cubicBezTo>
                    <a:pt x="2907" y="1"/>
                    <a:pt x="1145" y="742"/>
                    <a:pt x="624" y="1867"/>
                  </a:cubicBezTo>
                  <a:cubicBezTo>
                    <a:pt x="1" y="3210"/>
                    <a:pt x="1381" y="4590"/>
                    <a:pt x="3706" y="4950"/>
                  </a:cubicBezTo>
                  <a:cubicBezTo>
                    <a:pt x="4084" y="5008"/>
                    <a:pt x="4464" y="5036"/>
                    <a:pt x="4838" y="5036"/>
                  </a:cubicBezTo>
                  <a:cubicBezTo>
                    <a:pt x="6763" y="5036"/>
                    <a:pt x="8525" y="4294"/>
                    <a:pt x="9047" y="3170"/>
                  </a:cubicBezTo>
                  <a:cubicBezTo>
                    <a:pt x="9670" y="1827"/>
                    <a:pt x="8289" y="446"/>
                    <a:pt x="5963" y="87"/>
                  </a:cubicBezTo>
                  <a:cubicBezTo>
                    <a:pt x="5585" y="29"/>
                    <a:pt x="5205" y="1"/>
                    <a:pt x="4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78;p40">
              <a:extLst>
                <a:ext uri="{FF2B5EF4-FFF2-40B4-BE49-F238E27FC236}">
                  <a16:creationId xmlns:a16="http://schemas.microsoft.com/office/drawing/2014/main" id="{9267FAF3-2069-EDB8-7DD1-CC33C16E2B09}"/>
                </a:ext>
              </a:extLst>
            </p:cNvPr>
            <p:cNvSpPr/>
            <p:nvPr/>
          </p:nvSpPr>
          <p:spPr>
            <a:xfrm>
              <a:off x="2939162" y="2456372"/>
              <a:ext cx="69610" cy="154056"/>
            </a:xfrm>
            <a:custGeom>
              <a:avLst/>
              <a:gdLst/>
              <a:ahLst/>
              <a:cxnLst/>
              <a:rect l="l" t="t" r="r" b="b"/>
              <a:pathLst>
                <a:path w="1647" h="3645" extrusionOk="0">
                  <a:moveTo>
                    <a:pt x="7" y="0"/>
                  </a:moveTo>
                  <a:lnTo>
                    <a:pt x="7" y="0"/>
                  </a:lnTo>
                  <a:cubicBezTo>
                    <a:pt x="10" y="8"/>
                    <a:pt x="1" y="3169"/>
                    <a:pt x="1" y="3169"/>
                  </a:cubicBezTo>
                  <a:cubicBezTo>
                    <a:pt x="1" y="3289"/>
                    <a:pt x="77" y="3407"/>
                    <a:pt x="233" y="3500"/>
                  </a:cubicBezTo>
                  <a:cubicBezTo>
                    <a:pt x="393" y="3596"/>
                    <a:pt x="607" y="3645"/>
                    <a:pt x="820" y="3645"/>
                  </a:cubicBezTo>
                  <a:cubicBezTo>
                    <a:pt x="1025" y="3645"/>
                    <a:pt x="1229" y="3600"/>
                    <a:pt x="1386" y="3512"/>
                  </a:cubicBezTo>
                  <a:cubicBezTo>
                    <a:pt x="1551" y="3420"/>
                    <a:pt x="1633" y="3296"/>
                    <a:pt x="1634" y="3173"/>
                  </a:cubicBezTo>
                  <a:cubicBezTo>
                    <a:pt x="1634" y="3173"/>
                    <a:pt x="1642" y="12"/>
                    <a:pt x="1646" y="2"/>
                  </a:cubicBezTo>
                  <a:cubicBezTo>
                    <a:pt x="1646" y="2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79;p40">
              <a:extLst>
                <a:ext uri="{FF2B5EF4-FFF2-40B4-BE49-F238E27FC236}">
                  <a16:creationId xmlns:a16="http://schemas.microsoft.com/office/drawing/2014/main" id="{C79A8452-C365-2DD2-82D7-15439767BD81}"/>
                </a:ext>
              </a:extLst>
            </p:cNvPr>
            <p:cNvSpPr/>
            <p:nvPr/>
          </p:nvSpPr>
          <p:spPr>
            <a:xfrm>
              <a:off x="2933372" y="2446736"/>
              <a:ext cx="81445" cy="23837"/>
            </a:xfrm>
            <a:custGeom>
              <a:avLst/>
              <a:gdLst/>
              <a:ahLst/>
              <a:cxnLst/>
              <a:rect l="l" t="t" r="r" b="b"/>
              <a:pathLst>
                <a:path w="1927" h="564" extrusionOk="0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0"/>
                  </a:lnTo>
                  <a:close/>
                  <a:moveTo>
                    <a:pt x="1926" y="5"/>
                  </a:moveTo>
                  <a:lnTo>
                    <a:pt x="1925" y="8"/>
                  </a:lnTo>
                  <a:lnTo>
                    <a:pt x="1925" y="8"/>
                  </a:lnTo>
                  <a:cubicBezTo>
                    <a:pt x="1925" y="7"/>
                    <a:pt x="1926" y="6"/>
                    <a:pt x="1926" y="5"/>
                  </a:cubicBezTo>
                  <a:close/>
                  <a:moveTo>
                    <a:pt x="1" y="1"/>
                  </a:moveTo>
                  <a:lnTo>
                    <a:pt x="147" y="231"/>
                  </a:lnTo>
                  <a:cubicBezTo>
                    <a:pt x="188" y="296"/>
                    <a:pt x="251" y="357"/>
                    <a:pt x="341" y="410"/>
                  </a:cubicBezTo>
                  <a:cubicBezTo>
                    <a:pt x="511" y="512"/>
                    <a:pt x="739" y="564"/>
                    <a:pt x="967" y="564"/>
                  </a:cubicBezTo>
                  <a:cubicBezTo>
                    <a:pt x="1184" y="564"/>
                    <a:pt x="1401" y="517"/>
                    <a:pt x="1570" y="422"/>
                  </a:cubicBezTo>
                  <a:cubicBezTo>
                    <a:pt x="1667" y="368"/>
                    <a:pt x="1736" y="305"/>
                    <a:pt x="1779" y="236"/>
                  </a:cubicBezTo>
                  <a:lnTo>
                    <a:pt x="1925" y="8"/>
                  </a:lnTo>
                  <a:lnTo>
                    <a:pt x="1925" y="8"/>
                  </a:lnTo>
                  <a:cubicBezTo>
                    <a:pt x="1874" y="87"/>
                    <a:pt x="1791" y="161"/>
                    <a:pt x="1679" y="225"/>
                  </a:cubicBezTo>
                  <a:cubicBezTo>
                    <a:pt x="1480" y="336"/>
                    <a:pt x="1224" y="392"/>
                    <a:pt x="968" y="392"/>
                  </a:cubicBezTo>
                  <a:cubicBezTo>
                    <a:pt x="699" y="392"/>
                    <a:pt x="431" y="331"/>
                    <a:pt x="228" y="210"/>
                  </a:cubicBezTo>
                  <a:cubicBezTo>
                    <a:pt x="125" y="148"/>
                    <a:pt x="49" y="7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0;p40">
              <a:extLst>
                <a:ext uri="{FF2B5EF4-FFF2-40B4-BE49-F238E27FC236}">
                  <a16:creationId xmlns:a16="http://schemas.microsoft.com/office/drawing/2014/main" id="{3040EF2F-6A37-219E-EFCE-A525AA57F37F}"/>
                </a:ext>
              </a:extLst>
            </p:cNvPr>
            <p:cNvSpPr/>
            <p:nvPr/>
          </p:nvSpPr>
          <p:spPr>
            <a:xfrm>
              <a:off x="2917861" y="2393610"/>
              <a:ext cx="101901" cy="69695"/>
            </a:xfrm>
            <a:custGeom>
              <a:avLst/>
              <a:gdLst/>
              <a:ahLst/>
              <a:cxnLst/>
              <a:rect l="l" t="t" r="r" b="b"/>
              <a:pathLst>
                <a:path w="2411" h="1649" extrusionOk="0">
                  <a:moveTo>
                    <a:pt x="1324" y="0"/>
                  </a:moveTo>
                  <a:cubicBezTo>
                    <a:pt x="558" y="0"/>
                    <a:pt x="0" y="639"/>
                    <a:pt x="365" y="1253"/>
                  </a:cubicBezTo>
                  <a:cubicBezTo>
                    <a:pt x="412" y="1330"/>
                    <a:pt x="489" y="1404"/>
                    <a:pt x="595" y="1467"/>
                  </a:cubicBezTo>
                  <a:cubicBezTo>
                    <a:pt x="798" y="1588"/>
                    <a:pt x="1066" y="1649"/>
                    <a:pt x="1335" y="1649"/>
                  </a:cubicBezTo>
                  <a:cubicBezTo>
                    <a:pt x="1591" y="1649"/>
                    <a:pt x="1847" y="1593"/>
                    <a:pt x="2046" y="1482"/>
                  </a:cubicBezTo>
                  <a:cubicBezTo>
                    <a:pt x="2161" y="1417"/>
                    <a:pt x="2246" y="1341"/>
                    <a:pt x="2297" y="1256"/>
                  </a:cubicBezTo>
                  <a:cubicBezTo>
                    <a:pt x="2324" y="1210"/>
                    <a:pt x="2410" y="1067"/>
                    <a:pt x="2410" y="862"/>
                  </a:cubicBezTo>
                  <a:cubicBezTo>
                    <a:pt x="2410" y="476"/>
                    <a:pt x="2118" y="153"/>
                    <a:pt x="1667" y="42"/>
                  </a:cubicBezTo>
                  <a:cubicBezTo>
                    <a:pt x="1550" y="13"/>
                    <a:pt x="1435" y="0"/>
                    <a:pt x="1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;p40">
              <a:extLst>
                <a:ext uri="{FF2B5EF4-FFF2-40B4-BE49-F238E27FC236}">
                  <a16:creationId xmlns:a16="http://schemas.microsoft.com/office/drawing/2014/main" id="{98B6242C-9C41-0005-2DDB-1478A76E7380}"/>
                </a:ext>
              </a:extLst>
            </p:cNvPr>
            <p:cNvSpPr/>
            <p:nvPr/>
          </p:nvSpPr>
          <p:spPr>
            <a:xfrm>
              <a:off x="3356224" y="2659662"/>
              <a:ext cx="79289" cy="44209"/>
            </a:xfrm>
            <a:custGeom>
              <a:avLst/>
              <a:gdLst/>
              <a:ahLst/>
              <a:cxnLst/>
              <a:rect l="l" t="t" r="r" b="b"/>
              <a:pathLst>
                <a:path w="1876" h="1046" extrusionOk="0">
                  <a:moveTo>
                    <a:pt x="1541" y="0"/>
                  </a:moveTo>
                  <a:cubicBezTo>
                    <a:pt x="1407" y="0"/>
                    <a:pt x="1285" y="52"/>
                    <a:pt x="1249" y="129"/>
                  </a:cubicBezTo>
                  <a:lnTo>
                    <a:pt x="1248" y="129"/>
                  </a:lnTo>
                  <a:cubicBezTo>
                    <a:pt x="1205" y="223"/>
                    <a:pt x="1301" y="318"/>
                    <a:pt x="1461" y="343"/>
                  </a:cubicBezTo>
                  <a:cubicBezTo>
                    <a:pt x="1489" y="347"/>
                    <a:pt x="1516" y="350"/>
                    <a:pt x="1543" y="350"/>
                  </a:cubicBezTo>
                  <a:cubicBezTo>
                    <a:pt x="1675" y="350"/>
                    <a:pt x="1796" y="298"/>
                    <a:pt x="1832" y="220"/>
                  </a:cubicBezTo>
                  <a:cubicBezTo>
                    <a:pt x="1875" y="128"/>
                    <a:pt x="1780" y="31"/>
                    <a:pt x="1618" y="6"/>
                  </a:cubicBezTo>
                  <a:cubicBezTo>
                    <a:pt x="1592" y="2"/>
                    <a:pt x="1566" y="0"/>
                    <a:pt x="1541" y="0"/>
                  </a:cubicBezTo>
                  <a:close/>
                  <a:moveTo>
                    <a:pt x="333" y="697"/>
                  </a:moveTo>
                  <a:cubicBezTo>
                    <a:pt x="201" y="697"/>
                    <a:pt x="80" y="748"/>
                    <a:pt x="43" y="826"/>
                  </a:cubicBezTo>
                  <a:cubicBezTo>
                    <a:pt x="0" y="918"/>
                    <a:pt x="96" y="1014"/>
                    <a:pt x="257" y="1040"/>
                  </a:cubicBezTo>
                  <a:cubicBezTo>
                    <a:pt x="283" y="1044"/>
                    <a:pt x="309" y="1046"/>
                    <a:pt x="335" y="1046"/>
                  </a:cubicBezTo>
                  <a:cubicBezTo>
                    <a:pt x="469" y="1046"/>
                    <a:pt x="592" y="994"/>
                    <a:pt x="628" y="915"/>
                  </a:cubicBezTo>
                  <a:cubicBezTo>
                    <a:pt x="671" y="823"/>
                    <a:pt x="575" y="728"/>
                    <a:pt x="414" y="701"/>
                  </a:cubicBezTo>
                  <a:lnTo>
                    <a:pt x="414" y="703"/>
                  </a:lnTo>
                  <a:cubicBezTo>
                    <a:pt x="387" y="699"/>
                    <a:pt x="360" y="697"/>
                    <a:pt x="333" y="6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2;p40">
              <a:extLst>
                <a:ext uri="{FF2B5EF4-FFF2-40B4-BE49-F238E27FC236}">
                  <a16:creationId xmlns:a16="http://schemas.microsoft.com/office/drawing/2014/main" id="{38C068D9-A3AE-94A4-183B-83A82EC96818}"/>
                </a:ext>
              </a:extLst>
            </p:cNvPr>
            <p:cNvSpPr/>
            <p:nvPr/>
          </p:nvSpPr>
          <p:spPr>
            <a:xfrm>
              <a:off x="3458081" y="2542084"/>
              <a:ext cx="181106" cy="103000"/>
            </a:xfrm>
            <a:custGeom>
              <a:avLst/>
              <a:gdLst/>
              <a:ahLst/>
              <a:cxnLst/>
              <a:rect l="l" t="t" r="r" b="b"/>
              <a:pathLst>
                <a:path w="4285" h="2437" extrusionOk="0">
                  <a:moveTo>
                    <a:pt x="3946" y="1"/>
                  </a:moveTo>
                  <a:cubicBezTo>
                    <a:pt x="3814" y="1"/>
                    <a:pt x="3693" y="52"/>
                    <a:pt x="3657" y="130"/>
                  </a:cubicBezTo>
                  <a:cubicBezTo>
                    <a:pt x="3614" y="224"/>
                    <a:pt x="3709" y="319"/>
                    <a:pt x="3871" y="344"/>
                  </a:cubicBezTo>
                  <a:cubicBezTo>
                    <a:pt x="3897" y="348"/>
                    <a:pt x="3923" y="350"/>
                    <a:pt x="3948" y="350"/>
                  </a:cubicBezTo>
                  <a:cubicBezTo>
                    <a:pt x="4082" y="350"/>
                    <a:pt x="4205" y="298"/>
                    <a:pt x="4241" y="221"/>
                  </a:cubicBezTo>
                  <a:cubicBezTo>
                    <a:pt x="4284" y="127"/>
                    <a:pt x="4189" y="32"/>
                    <a:pt x="4028" y="7"/>
                  </a:cubicBezTo>
                  <a:cubicBezTo>
                    <a:pt x="4000" y="3"/>
                    <a:pt x="3973" y="1"/>
                    <a:pt x="3946" y="1"/>
                  </a:cubicBezTo>
                  <a:close/>
                  <a:moveTo>
                    <a:pt x="2745" y="697"/>
                  </a:moveTo>
                  <a:cubicBezTo>
                    <a:pt x="2611" y="697"/>
                    <a:pt x="2489" y="748"/>
                    <a:pt x="2452" y="825"/>
                  </a:cubicBezTo>
                  <a:cubicBezTo>
                    <a:pt x="2409" y="919"/>
                    <a:pt x="2505" y="1015"/>
                    <a:pt x="2666" y="1039"/>
                  </a:cubicBezTo>
                  <a:cubicBezTo>
                    <a:pt x="2692" y="1043"/>
                    <a:pt x="2718" y="1045"/>
                    <a:pt x="2744" y="1045"/>
                  </a:cubicBezTo>
                  <a:cubicBezTo>
                    <a:pt x="2878" y="1045"/>
                    <a:pt x="2999" y="994"/>
                    <a:pt x="3037" y="916"/>
                  </a:cubicBezTo>
                  <a:cubicBezTo>
                    <a:pt x="3080" y="822"/>
                    <a:pt x="2983" y="727"/>
                    <a:pt x="2823" y="702"/>
                  </a:cubicBezTo>
                  <a:cubicBezTo>
                    <a:pt x="2797" y="698"/>
                    <a:pt x="2771" y="697"/>
                    <a:pt x="2745" y="697"/>
                  </a:cubicBezTo>
                  <a:close/>
                  <a:moveTo>
                    <a:pt x="1540" y="1392"/>
                  </a:moveTo>
                  <a:cubicBezTo>
                    <a:pt x="1406" y="1392"/>
                    <a:pt x="1284" y="1443"/>
                    <a:pt x="1248" y="1521"/>
                  </a:cubicBezTo>
                  <a:cubicBezTo>
                    <a:pt x="1205" y="1615"/>
                    <a:pt x="1300" y="1710"/>
                    <a:pt x="1462" y="1735"/>
                  </a:cubicBezTo>
                  <a:cubicBezTo>
                    <a:pt x="1488" y="1739"/>
                    <a:pt x="1515" y="1740"/>
                    <a:pt x="1541" y="1740"/>
                  </a:cubicBezTo>
                  <a:cubicBezTo>
                    <a:pt x="1674" y="1740"/>
                    <a:pt x="1795" y="1690"/>
                    <a:pt x="1831" y="1611"/>
                  </a:cubicBezTo>
                  <a:cubicBezTo>
                    <a:pt x="1874" y="1518"/>
                    <a:pt x="1779" y="1422"/>
                    <a:pt x="1617" y="1398"/>
                  </a:cubicBezTo>
                  <a:cubicBezTo>
                    <a:pt x="1591" y="1394"/>
                    <a:pt x="1565" y="1392"/>
                    <a:pt x="1540" y="1392"/>
                  </a:cubicBezTo>
                  <a:close/>
                  <a:moveTo>
                    <a:pt x="336" y="2087"/>
                  </a:moveTo>
                  <a:cubicBezTo>
                    <a:pt x="203" y="2087"/>
                    <a:pt x="80" y="2139"/>
                    <a:pt x="44" y="2216"/>
                  </a:cubicBezTo>
                  <a:cubicBezTo>
                    <a:pt x="1" y="2310"/>
                    <a:pt x="96" y="2405"/>
                    <a:pt x="257" y="2430"/>
                  </a:cubicBezTo>
                  <a:cubicBezTo>
                    <a:pt x="284" y="2434"/>
                    <a:pt x="311" y="2436"/>
                    <a:pt x="338" y="2436"/>
                  </a:cubicBezTo>
                  <a:cubicBezTo>
                    <a:pt x="470" y="2436"/>
                    <a:pt x="591" y="2385"/>
                    <a:pt x="627" y="2307"/>
                  </a:cubicBezTo>
                  <a:cubicBezTo>
                    <a:pt x="670" y="2214"/>
                    <a:pt x="574" y="2118"/>
                    <a:pt x="413" y="2093"/>
                  </a:cubicBezTo>
                  <a:cubicBezTo>
                    <a:pt x="387" y="2089"/>
                    <a:pt x="361" y="2087"/>
                    <a:pt x="336" y="20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3;p40">
              <a:extLst>
                <a:ext uri="{FF2B5EF4-FFF2-40B4-BE49-F238E27FC236}">
                  <a16:creationId xmlns:a16="http://schemas.microsoft.com/office/drawing/2014/main" id="{B53523EB-14B8-87D8-001F-CDCB9784DCE9}"/>
                </a:ext>
              </a:extLst>
            </p:cNvPr>
            <p:cNvSpPr/>
            <p:nvPr/>
          </p:nvSpPr>
          <p:spPr>
            <a:xfrm>
              <a:off x="3240167" y="2605945"/>
              <a:ext cx="102704" cy="40321"/>
            </a:xfrm>
            <a:custGeom>
              <a:avLst/>
              <a:gdLst/>
              <a:ahLst/>
              <a:cxnLst/>
              <a:rect l="l" t="t" r="r" b="b"/>
              <a:pathLst>
                <a:path w="2430" h="954" extrusionOk="0">
                  <a:moveTo>
                    <a:pt x="0" y="1"/>
                  </a:moveTo>
                  <a:lnTo>
                    <a:pt x="0" y="248"/>
                  </a:lnTo>
                  <a:cubicBezTo>
                    <a:pt x="0" y="428"/>
                    <a:pt x="120" y="610"/>
                    <a:pt x="359" y="748"/>
                  </a:cubicBezTo>
                  <a:cubicBezTo>
                    <a:pt x="597" y="886"/>
                    <a:pt x="907" y="954"/>
                    <a:pt x="1218" y="954"/>
                  </a:cubicBezTo>
                  <a:cubicBezTo>
                    <a:pt x="1529" y="954"/>
                    <a:pt x="1839" y="885"/>
                    <a:pt x="2075" y="748"/>
                  </a:cubicBezTo>
                  <a:cubicBezTo>
                    <a:pt x="2311" y="611"/>
                    <a:pt x="2429" y="433"/>
                    <a:pt x="2429" y="254"/>
                  </a:cubicBezTo>
                  <a:lnTo>
                    <a:pt x="2429" y="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4;p40">
              <a:extLst>
                <a:ext uri="{FF2B5EF4-FFF2-40B4-BE49-F238E27FC236}">
                  <a16:creationId xmlns:a16="http://schemas.microsoft.com/office/drawing/2014/main" id="{9A9E960F-FB78-1E07-CB71-02C3DF39DA2C}"/>
                </a:ext>
              </a:extLst>
            </p:cNvPr>
            <p:cNvSpPr/>
            <p:nvPr/>
          </p:nvSpPr>
          <p:spPr>
            <a:xfrm>
              <a:off x="3240167" y="2572302"/>
              <a:ext cx="102704" cy="63524"/>
            </a:xfrm>
            <a:custGeom>
              <a:avLst/>
              <a:gdLst/>
              <a:ahLst/>
              <a:cxnLst/>
              <a:rect l="l" t="t" r="r" b="b"/>
              <a:pathLst>
                <a:path w="2430" h="1503" extrusionOk="0">
                  <a:moveTo>
                    <a:pt x="1206" y="1"/>
                  </a:moveTo>
                  <a:cubicBezTo>
                    <a:pt x="1042" y="1"/>
                    <a:pt x="871" y="22"/>
                    <a:pt x="702" y="72"/>
                  </a:cubicBezTo>
                  <a:cubicBezTo>
                    <a:pt x="499" y="132"/>
                    <a:pt x="24" y="324"/>
                    <a:pt x="0" y="797"/>
                  </a:cubicBezTo>
                  <a:cubicBezTo>
                    <a:pt x="0" y="978"/>
                    <a:pt x="120" y="1160"/>
                    <a:pt x="359" y="1296"/>
                  </a:cubicBezTo>
                  <a:cubicBezTo>
                    <a:pt x="597" y="1434"/>
                    <a:pt x="908" y="1503"/>
                    <a:pt x="1219" y="1503"/>
                  </a:cubicBezTo>
                  <a:cubicBezTo>
                    <a:pt x="1529" y="1503"/>
                    <a:pt x="1839" y="1434"/>
                    <a:pt x="2075" y="1296"/>
                  </a:cubicBezTo>
                  <a:cubicBezTo>
                    <a:pt x="2311" y="1160"/>
                    <a:pt x="2429" y="981"/>
                    <a:pt x="2429" y="795"/>
                  </a:cubicBezTo>
                  <a:cubicBezTo>
                    <a:pt x="2415" y="546"/>
                    <a:pt x="2294" y="367"/>
                    <a:pt x="2023" y="198"/>
                  </a:cubicBezTo>
                  <a:lnTo>
                    <a:pt x="2023" y="200"/>
                  </a:lnTo>
                  <a:cubicBezTo>
                    <a:pt x="1837" y="88"/>
                    <a:pt x="1537" y="1"/>
                    <a:pt x="1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5;p40">
              <a:extLst>
                <a:ext uri="{FF2B5EF4-FFF2-40B4-BE49-F238E27FC236}">
                  <a16:creationId xmlns:a16="http://schemas.microsoft.com/office/drawing/2014/main" id="{4F321DA9-92BA-4673-1870-2D191669AAE6}"/>
                </a:ext>
              </a:extLst>
            </p:cNvPr>
            <p:cNvSpPr/>
            <p:nvPr/>
          </p:nvSpPr>
          <p:spPr>
            <a:xfrm>
              <a:off x="3247901" y="2574669"/>
              <a:ext cx="87362" cy="46111"/>
            </a:xfrm>
            <a:custGeom>
              <a:avLst/>
              <a:gdLst/>
              <a:ahLst/>
              <a:cxnLst/>
              <a:rect l="l" t="t" r="r" b="b"/>
              <a:pathLst>
                <a:path w="2067" h="1091" extrusionOk="0">
                  <a:moveTo>
                    <a:pt x="1031" y="1"/>
                  </a:moveTo>
                  <a:cubicBezTo>
                    <a:pt x="790" y="1"/>
                    <a:pt x="549" y="54"/>
                    <a:pt x="367" y="161"/>
                  </a:cubicBezTo>
                  <a:cubicBezTo>
                    <a:pt x="0" y="373"/>
                    <a:pt x="2" y="717"/>
                    <a:pt x="370" y="931"/>
                  </a:cubicBezTo>
                  <a:cubicBezTo>
                    <a:pt x="553" y="1037"/>
                    <a:pt x="794" y="1090"/>
                    <a:pt x="1034" y="1090"/>
                  </a:cubicBezTo>
                  <a:cubicBezTo>
                    <a:pt x="1276" y="1090"/>
                    <a:pt x="1517" y="1037"/>
                    <a:pt x="1700" y="930"/>
                  </a:cubicBezTo>
                  <a:cubicBezTo>
                    <a:pt x="2066" y="717"/>
                    <a:pt x="2063" y="373"/>
                    <a:pt x="1696" y="161"/>
                  </a:cubicBezTo>
                  <a:cubicBezTo>
                    <a:pt x="1512" y="54"/>
                    <a:pt x="1272" y="1"/>
                    <a:pt x="10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6;p40">
              <a:extLst>
                <a:ext uri="{FF2B5EF4-FFF2-40B4-BE49-F238E27FC236}">
                  <a16:creationId xmlns:a16="http://schemas.microsoft.com/office/drawing/2014/main" id="{35181766-223B-8F03-0E12-AC989E9E9AA9}"/>
                </a:ext>
              </a:extLst>
            </p:cNvPr>
            <p:cNvSpPr/>
            <p:nvPr/>
          </p:nvSpPr>
          <p:spPr>
            <a:xfrm>
              <a:off x="3412055" y="2506751"/>
              <a:ext cx="102704" cy="40321"/>
            </a:xfrm>
            <a:custGeom>
              <a:avLst/>
              <a:gdLst/>
              <a:ahLst/>
              <a:cxnLst/>
              <a:rect l="l" t="t" r="r" b="b"/>
              <a:pathLst>
                <a:path w="2430" h="954" extrusionOk="0">
                  <a:moveTo>
                    <a:pt x="0" y="0"/>
                  </a:moveTo>
                  <a:lnTo>
                    <a:pt x="0" y="246"/>
                  </a:lnTo>
                  <a:cubicBezTo>
                    <a:pt x="0" y="428"/>
                    <a:pt x="120" y="609"/>
                    <a:pt x="359" y="748"/>
                  </a:cubicBezTo>
                  <a:cubicBezTo>
                    <a:pt x="597" y="885"/>
                    <a:pt x="908" y="953"/>
                    <a:pt x="1218" y="953"/>
                  </a:cubicBezTo>
                  <a:cubicBezTo>
                    <a:pt x="1529" y="953"/>
                    <a:pt x="1839" y="885"/>
                    <a:pt x="2075" y="748"/>
                  </a:cubicBezTo>
                  <a:cubicBezTo>
                    <a:pt x="2311" y="611"/>
                    <a:pt x="2428" y="432"/>
                    <a:pt x="2429" y="252"/>
                  </a:cubicBezTo>
                  <a:lnTo>
                    <a:pt x="2429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7;p40">
              <a:extLst>
                <a:ext uri="{FF2B5EF4-FFF2-40B4-BE49-F238E27FC236}">
                  <a16:creationId xmlns:a16="http://schemas.microsoft.com/office/drawing/2014/main" id="{4A2A3583-5804-8DEF-3D8F-09D61C21AEF8}"/>
                </a:ext>
              </a:extLst>
            </p:cNvPr>
            <p:cNvSpPr/>
            <p:nvPr/>
          </p:nvSpPr>
          <p:spPr>
            <a:xfrm>
              <a:off x="3412055" y="2473109"/>
              <a:ext cx="102704" cy="63482"/>
            </a:xfrm>
            <a:custGeom>
              <a:avLst/>
              <a:gdLst/>
              <a:ahLst/>
              <a:cxnLst/>
              <a:rect l="l" t="t" r="r" b="b"/>
              <a:pathLst>
                <a:path w="2430" h="1502" extrusionOk="0">
                  <a:moveTo>
                    <a:pt x="1206" y="0"/>
                  </a:moveTo>
                  <a:cubicBezTo>
                    <a:pt x="1042" y="0"/>
                    <a:pt x="871" y="22"/>
                    <a:pt x="702" y="72"/>
                  </a:cubicBezTo>
                  <a:cubicBezTo>
                    <a:pt x="499" y="132"/>
                    <a:pt x="22" y="322"/>
                    <a:pt x="0" y="795"/>
                  </a:cubicBezTo>
                  <a:cubicBezTo>
                    <a:pt x="0" y="976"/>
                    <a:pt x="120" y="1158"/>
                    <a:pt x="359" y="1296"/>
                  </a:cubicBezTo>
                  <a:cubicBezTo>
                    <a:pt x="597" y="1433"/>
                    <a:pt x="908" y="1501"/>
                    <a:pt x="1219" y="1501"/>
                  </a:cubicBezTo>
                  <a:cubicBezTo>
                    <a:pt x="1529" y="1501"/>
                    <a:pt x="1839" y="1433"/>
                    <a:pt x="2075" y="1296"/>
                  </a:cubicBezTo>
                  <a:cubicBezTo>
                    <a:pt x="2311" y="1159"/>
                    <a:pt x="2428" y="981"/>
                    <a:pt x="2429" y="795"/>
                  </a:cubicBezTo>
                  <a:cubicBezTo>
                    <a:pt x="2415" y="544"/>
                    <a:pt x="2294" y="366"/>
                    <a:pt x="2022" y="198"/>
                  </a:cubicBezTo>
                  <a:lnTo>
                    <a:pt x="2023" y="198"/>
                  </a:lnTo>
                  <a:cubicBezTo>
                    <a:pt x="1836" y="87"/>
                    <a:pt x="1536" y="0"/>
                    <a:pt x="1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8;p40">
              <a:extLst>
                <a:ext uri="{FF2B5EF4-FFF2-40B4-BE49-F238E27FC236}">
                  <a16:creationId xmlns:a16="http://schemas.microsoft.com/office/drawing/2014/main" id="{1BFC74B8-1634-D406-BCE4-BCD28B07398E}"/>
                </a:ext>
              </a:extLst>
            </p:cNvPr>
            <p:cNvSpPr/>
            <p:nvPr/>
          </p:nvSpPr>
          <p:spPr>
            <a:xfrm>
              <a:off x="3419789" y="2475433"/>
              <a:ext cx="87277" cy="46069"/>
            </a:xfrm>
            <a:custGeom>
              <a:avLst/>
              <a:gdLst/>
              <a:ahLst/>
              <a:cxnLst/>
              <a:rect l="l" t="t" r="r" b="b"/>
              <a:pathLst>
                <a:path w="2065" h="1090" extrusionOk="0">
                  <a:moveTo>
                    <a:pt x="1029" y="1"/>
                  </a:moveTo>
                  <a:cubicBezTo>
                    <a:pt x="788" y="1"/>
                    <a:pt x="548" y="54"/>
                    <a:pt x="365" y="160"/>
                  </a:cubicBezTo>
                  <a:cubicBezTo>
                    <a:pt x="1" y="374"/>
                    <a:pt x="2" y="718"/>
                    <a:pt x="370" y="930"/>
                  </a:cubicBezTo>
                  <a:cubicBezTo>
                    <a:pt x="553" y="1037"/>
                    <a:pt x="795" y="1090"/>
                    <a:pt x="1035" y="1090"/>
                  </a:cubicBezTo>
                  <a:cubicBezTo>
                    <a:pt x="1276" y="1090"/>
                    <a:pt x="1516" y="1037"/>
                    <a:pt x="1699" y="930"/>
                  </a:cubicBezTo>
                  <a:cubicBezTo>
                    <a:pt x="2065" y="718"/>
                    <a:pt x="2063" y="374"/>
                    <a:pt x="1696" y="160"/>
                  </a:cubicBezTo>
                  <a:cubicBezTo>
                    <a:pt x="1511" y="54"/>
                    <a:pt x="1270" y="1"/>
                    <a:pt x="10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3618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IL PROBLEMA DEL COMMESSO VIAGGIATORE</a:t>
            </a:r>
            <a:endParaRPr sz="2400" dirty="0"/>
          </a:p>
        </p:txBody>
      </p:sp>
      <p:grpSp>
        <p:nvGrpSpPr>
          <p:cNvPr id="1214" name="Google Shape;1214;p45"/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/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/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/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/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/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/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/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/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Sottotitolo 4">
            <a:extLst>
              <a:ext uri="{FF2B5EF4-FFF2-40B4-BE49-F238E27FC236}">
                <a16:creationId xmlns:a16="http://schemas.microsoft.com/office/drawing/2014/main" id="{A89A2704-5118-E304-CF7D-F61FA592E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961597"/>
            <a:ext cx="4363947" cy="2081212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sz="1300" b="1" dirty="0" err="1">
                <a:solidFill>
                  <a:schemeClr val="tx1">
                    <a:lumMod val="50000"/>
                  </a:schemeClr>
                </a:solidFill>
              </a:rPr>
              <a:t>Traveling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 Salesman </a:t>
            </a:r>
            <a:r>
              <a:rPr lang="it-IT" sz="1300" b="1" dirty="0" err="1">
                <a:solidFill>
                  <a:schemeClr val="tx1">
                    <a:lumMod val="50000"/>
                  </a:schemeClr>
                </a:solidFill>
              </a:rPr>
              <a:t>Problem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-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TSP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 –  è uno dei problemi più celebri di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ottimizzazione combinatoria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, discusso all’inizi del XIX e XX secolo da </a:t>
            </a:r>
            <a:r>
              <a:rPr lang="it-IT" sz="1300" i="1" dirty="0">
                <a:solidFill>
                  <a:schemeClr val="tx1">
                    <a:lumMod val="50000"/>
                  </a:schemeClr>
                </a:solidFill>
              </a:rPr>
              <a:t>Hamilton, </a:t>
            </a:r>
            <a:r>
              <a:rPr lang="it-IT" sz="1300" i="1" dirty="0" err="1">
                <a:solidFill>
                  <a:schemeClr val="tx1">
                    <a:lumMod val="50000"/>
                  </a:schemeClr>
                </a:solidFill>
              </a:rPr>
              <a:t>Kirkman</a:t>
            </a:r>
            <a:r>
              <a:rPr lang="it-IT" sz="1300" i="1" dirty="0">
                <a:solidFill>
                  <a:schemeClr val="tx1">
                    <a:lumMod val="50000"/>
                  </a:schemeClr>
                </a:solidFill>
              </a:rPr>
              <a:t> e </a:t>
            </a:r>
            <a:r>
              <a:rPr lang="it-IT" sz="1300" i="1" dirty="0" err="1">
                <a:solidFill>
                  <a:schemeClr val="tx1">
                    <a:lumMod val="50000"/>
                  </a:schemeClr>
                </a:solidFill>
              </a:rPr>
              <a:t>Menger</a:t>
            </a:r>
            <a:endParaRPr lang="it-IT" sz="1300" b="1" i="1" dirty="0">
              <a:solidFill>
                <a:schemeClr val="tx1">
                  <a:lumMod val="5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La natura del problema si presta ad una rappresentazione mediante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Grafi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Le </a:t>
            </a:r>
            <a:r>
              <a:rPr lang="it-IT" sz="1300" b="1" dirty="0" err="1">
                <a:solidFill>
                  <a:schemeClr val="tx1">
                    <a:lumMod val="50000"/>
                  </a:schemeClr>
                </a:solidFill>
              </a:rPr>
              <a:t>Citta’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 sono rappresentate dal vertice del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grafo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I collegamenti tra le </a:t>
            </a:r>
            <a:r>
              <a:rPr lang="it-IT" sz="1300" dirty="0" err="1">
                <a:solidFill>
                  <a:schemeClr val="tx1">
                    <a:lumMod val="50000"/>
                  </a:schemeClr>
                </a:solidFill>
              </a:rPr>
              <a:t>citta’</a:t>
            </a:r>
            <a:r>
              <a:rPr lang="it-IT" sz="1300" dirty="0">
                <a:solidFill>
                  <a:schemeClr val="tx1">
                    <a:lumMod val="50000"/>
                  </a:schemeClr>
                </a:solidFill>
              </a:rPr>
              <a:t> rappresentate da </a:t>
            </a:r>
            <a:r>
              <a:rPr lang="it-IT" sz="1300" b="1" dirty="0">
                <a:solidFill>
                  <a:schemeClr val="tx1">
                    <a:lumMod val="50000"/>
                  </a:schemeClr>
                </a:solidFill>
              </a:rPr>
              <a:t>spigoli pesati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CA1529-7977-A418-1457-EB2C825F1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30" y="2944605"/>
            <a:ext cx="2201392" cy="165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453E305-A6C5-F478-BD34-E34BB330D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045" y="2894754"/>
            <a:ext cx="2201392" cy="1754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A7D3C1C-C318-D6B4-07D4-6FA29C5B3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60" y="2860268"/>
            <a:ext cx="1936409" cy="178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145676A-F75B-CDAB-3F3D-26CFC401D697}"/>
              </a:ext>
            </a:extLst>
          </p:cNvPr>
          <p:cNvSpPr txBox="1"/>
          <p:nvPr/>
        </p:nvSpPr>
        <p:spPr>
          <a:xfrm>
            <a:off x="5914125" y="1586704"/>
            <a:ext cx="31528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b="1" dirty="0">
                <a:solidFill>
                  <a:srgbClr val="305B98"/>
                </a:solidFill>
                <a:latin typeface="Outfit" pitchFamily="50" charset="0"/>
              </a:rPr>
              <a:t>Trovare il ciclo hamiltoniano di costo minimo per la consegna delle merci</a:t>
            </a:r>
          </a:p>
        </p:txBody>
      </p:sp>
      <p:sp>
        <p:nvSpPr>
          <p:cNvPr id="11" name="Google Shape;1017;p44">
            <a:extLst>
              <a:ext uri="{FF2B5EF4-FFF2-40B4-BE49-F238E27FC236}">
                <a16:creationId xmlns:a16="http://schemas.microsoft.com/office/drawing/2014/main" id="{2B7EE3FB-ED67-4DEA-2A19-65A48BD6B452}"/>
              </a:ext>
            </a:extLst>
          </p:cNvPr>
          <p:cNvSpPr txBox="1">
            <a:spLocks/>
          </p:cNvSpPr>
          <p:nvPr/>
        </p:nvSpPr>
        <p:spPr>
          <a:xfrm>
            <a:off x="6618884" y="881315"/>
            <a:ext cx="1743359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sso One"/>
              <a:buNone/>
              <a:defRPr sz="3500" b="0" i="0" u="none" strike="noStrike" cap="none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2000" dirty="0"/>
              <a:t>OBIETTIVO</a:t>
            </a:r>
            <a:endParaRPr lang="it-IT" sz="3200" dirty="0"/>
          </a:p>
        </p:txBody>
      </p: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C02D1857-8751-2528-23D8-EB876F3D3DD9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4363947" y="2002203"/>
            <a:ext cx="1550178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AE0F7C8B-C9FE-6C65-644D-ABF95B03C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04CA87BC-1335-09A2-E3FD-278F357DD0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LA SFIDA LEGATA AL TSP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A49233F7-2062-4520-40AF-209E462A722C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418BCDD4-D541-4ECF-7C9D-233CA9974ED3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F50226AA-99BE-AB71-E932-B20392BFBE92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6F3D71D7-3132-7216-2B2B-2D31995972D2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3ABC2EE2-C368-7337-DC43-426F40B44205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E207BCB3-9F24-37E3-2322-D2268E4840EF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F68D5C05-9459-9D70-657D-017A153C02B0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E5DD3667-1130-78B1-8423-49976BC008CC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D28AF960-1159-59EB-1933-E6938F4E2A46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ottotitolo 4">
                <a:extLst>
                  <a:ext uri="{FF2B5EF4-FFF2-40B4-BE49-F238E27FC236}">
                    <a16:creationId xmlns:a16="http://schemas.microsoft.com/office/drawing/2014/main" id="{AC0C1C41-6064-D2D1-7A26-5AE99AECA18E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82851" y="1155386"/>
                <a:ext cx="3383326" cy="3536038"/>
              </a:xfrm>
              <a:solidFill>
                <a:schemeClr val="bg2"/>
              </a:solidFill>
            </p:spPr>
            <p:txBody>
              <a:bodyPr/>
              <a:lstStyle/>
              <a:p>
                <a:pPr marL="139700" indent="0" algn="just"/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Il problema del TSP </a:t>
                </a:r>
                <a:r>
                  <a:rPr lang="it-IT" sz="1600" dirty="0" err="1">
                    <a:solidFill>
                      <a:schemeClr val="tx1">
                        <a:lumMod val="50000"/>
                      </a:schemeClr>
                    </a:solidFill>
                  </a:rPr>
                  <a:t>e’</a:t>
                </a: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</a:t>
                </a:r>
                <a:r>
                  <a:rPr lang="it-IT" sz="1600" b="1" dirty="0">
                    <a:solidFill>
                      <a:schemeClr val="tx1">
                        <a:lumMod val="50000"/>
                      </a:schemeClr>
                    </a:solidFill>
                  </a:rPr>
                  <a:t>NP-Hard</a:t>
                </a:r>
              </a:p>
              <a:p>
                <a:pPr marL="139700" indent="0" algn="just"/>
                <a:endParaRPr lang="it-IT" sz="1600" dirty="0">
                  <a:solidFill>
                    <a:schemeClr val="tx1">
                      <a:lumMod val="50000"/>
                    </a:schemeClr>
                  </a:solidFill>
                </a:endParaRPr>
              </a:p>
              <a:p>
                <a:pPr marL="139700" indent="0" algn="just"/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Per </a:t>
                </a:r>
                <a:r>
                  <a:rPr lang="it-IT" sz="1600" b="1" dirty="0">
                    <a:solidFill>
                      <a:schemeClr val="tx1">
                        <a:lumMod val="50000"/>
                      </a:schemeClr>
                    </a:solidFill>
                  </a:rPr>
                  <a:t>20 </a:t>
                </a:r>
                <a:r>
                  <a:rPr lang="it-IT" sz="1600" b="1" dirty="0" err="1">
                    <a:solidFill>
                      <a:schemeClr val="tx1">
                        <a:lumMod val="50000"/>
                      </a:schemeClr>
                    </a:solidFill>
                  </a:rPr>
                  <a:t>citta</a:t>
                </a:r>
                <a:r>
                  <a:rPr lang="it-IT" sz="1600" dirty="0" err="1">
                    <a:solidFill>
                      <a:schemeClr val="tx1">
                        <a:lumMod val="50000"/>
                      </a:schemeClr>
                    </a:solidFill>
                  </a:rPr>
                  <a:t>’</a:t>
                </a: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in un caso teorico avremmo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1600" b="0" i="1" smtClean="0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it-IT" sz="1600" i="1">
                                <a:solidFill>
                                  <a:schemeClr val="tx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600" i="1">
                                <a:solidFill>
                                  <a:schemeClr val="tx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20−1</m:t>
                            </m:r>
                          </m:e>
                        </m:d>
                        <m:r>
                          <a:rPr lang="it-IT" sz="16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!</m:t>
                        </m:r>
                      </m:num>
                      <m:den>
                        <m:r>
                          <a:rPr lang="it-IT" sz="1600" b="0" i="1" smtClean="0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it-IT" sz="1600" b="0" i="1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 2.4329 ×</m:t>
                    </m:r>
                    <m:sSup>
                      <m:sSupPr>
                        <m:ctrlPr>
                          <a:rPr lang="it-IT" sz="1600" b="0" i="1" smtClean="0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0" i="1" smtClean="0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sz="1600" b="0" i="1" smtClean="0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19</m:t>
                        </m:r>
                      </m:sup>
                    </m:sSup>
                  </m:oMath>
                </a14:m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soluzioni</a:t>
                </a:r>
              </a:p>
              <a:p>
                <a:pPr marL="139700" indent="0" algn="just"/>
                <a:b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</a:b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Il TSP è applicabile in diversi settori: </a:t>
                </a:r>
              </a:p>
              <a:p>
                <a:pPr marL="425450" indent="-285750" algn="just">
                  <a:buFont typeface="Arial" panose="020B0604020202020204" pitchFamily="34" charset="0"/>
                  <a:buChar char="•"/>
                </a:pP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Produzione di </a:t>
                </a:r>
                <a:r>
                  <a:rPr lang="it-IT" sz="1600" b="1" dirty="0">
                    <a:solidFill>
                      <a:schemeClr val="tx1">
                        <a:lumMod val="50000"/>
                      </a:schemeClr>
                    </a:solidFill>
                  </a:rPr>
                  <a:t>microchip</a:t>
                </a:r>
              </a:p>
              <a:p>
                <a:pPr marL="425450" indent="-285750" algn="just">
                  <a:buFont typeface="Arial" panose="020B0604020202020204" pitchFamily="34" charset="0"/>
                  <a:buChar char="•"/>
                </a:pP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Protocolli di </a:t>
                </a:r>
                <a:r>
                  <a:rPr lang="it-IT" sz="1600" b="1" dirty="0" err="1">
                    <a:solidFill>
                      <a:schemeClr val="tx1">
                        <a:lumMod val="50000"/>
                      </a:schemeClr>
                    </a:solidFill>
                  </a:rPr>
                  <a:t>routing</a:t>
                </a: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</a:t>
                </a:r>
              </a:p>
              <a:p>
                <a:pPr marL="4254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chemeClr val="tx1">
                        <a:lumMod val="50000"/>
                      </a:schemeClr>
                    </a:solidFill>
                  </a:rPr>
                  <a:t>DNA</a:t>
                </a: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tx1">
                        <a:lumMod val="50000"/>
                      </a:schemeClr>
                    </a:solidFill>
                  </a:rPr>
                  <a:t>sequencing</a:t>
                </a:r>
                <a:r>
                  <a:rPr lang="it-IT" sz="1600" dirty="0">
                    <a:solidFill>
                      <a:schemeClr val="tx1">
                        <a:lumMod val="50000"/>
                      </a:schemeClr>
                    </a:solidFill>
                  </a:rPr>
                  <a:t> </a:t>
                </a:r>
                <a:endParaRPr lang="it-IT" sz="1600" dirty="0"/>
              </a:p>
            </p:txBody>
          </p:sp>
        </mc:Choice>
        <mc:Fallback xmlns="">
          <p:sp>
            <p:nvSpPr>
              <p:cNvPr id="5" name="Sottotitolo 4">
                <a:extLst>
                  <a:ext uri="{FF2B5EF4-FFF2-40B4-BE49-F238E27FC236}">
                    <a16:creationId xmlns:a16="http://schemas.microsoft.com/office/drawing/2014/main" id="{AC0C1C41-6064-D2D1-7A26-5AE99AECA1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82851" y="1155386"/>
                <a:ext cx="3383326" cy="3536038"/>
              </a:xfrm>
              <a:blipFill>
                <a:blip r:embed="rId3"/>
                <a:stretch>
                  <a:fillRect r="-108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Np Hard Vs Np Complete Problems - slidesharetrick">
            <a:extLst>
              <a:ext uri="{FF2B5EF4-FFF2-40B4-BE49-F238E27FC236}">
                <a16:creationId xmlns:a16="http://schemas.microsoft.com/office/drawing/2014/main" id="{1AFDAEC6-49A3-C0B5-02F8-1E054BDE2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444" y="1155386"/>
            <a:ext cx="4407726" cy="3370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601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009BF299-D429-E205-B720-B68F3F9C3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19BB3705-23F4-8E14-52DE-C4DFA0B1D4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52840"/>
            <a:ext cx="91439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SOLUZIONI AL TSP</a:t>
            </a:r>
            <a:endParaRPr sz="24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960D81FB-7D53-7A01-4597-91CDFEE64D64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514B8FA9-46D0-89A8-C59D-69FE31385514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0CC5EB53-C55A-F446-B4F9-88F9EBBF777B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F9FD1403-AF43-1C5C-91E0-6B53D6209E63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40C82F4B-14D1-30D0-6456-DA9036B3DCCF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B013AA2A-B992-5C4E-6EB1-76AC6A72403C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E4ED87B8-C7C8-A03A-D1AC-E70D9129189E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E2CD52EC-1A11-DF24-9CDA-F84954ED8677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9DCAB506-1663-BA64-743A-637F52399266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Sottotitolo 4">
            <a:extLst>
              <a:ext uri="{FF2B5EF4-FFF2-40B4-BE49-F238E27FC236}">
                <a16:creationId xmlns:a16="http://schemas.microsoft.com/office/drawing/2014/main" id="{5C31E7DB-57D4-47F4-3C1A-EEA8BC574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99" y="1056707"/>
            <a:ext cx="8771782" cy="420306"/>
          </a:xfrm>
        </p:spPr>
        <p:txBody>
          <a:bodyPr/>
          <a:lstStyle/>
          <a:p>
            <a:pPr algn="just"/>
            <a:r>
              <a:rPr lang="it-IT" dirty="0"/>
              <a:t>Gli </a:t>
            </a:r>
            <a:r>
              <a:rPr lang="it-IT" b="1" dirty="0"/>
              <a:t>approcci</a:t>
            </a:r>
            <a:r>
              <a:rPr lang="it-IT" dirty="0"/>
              <a:t> e le </a:t>
            </a:r>
            <a:r>
              <a:rPr lang="it-IT" b="1" dirty="0"/>
              <a:t>soluzioni</a:t>
            </a:r>
            <a:r>
              <a:rPr lang="it-IT" dirty="0"/>
              <a:t> proposte per il </a:t>
            </a:r>
            <a:r>
              <a:rPr lang="it-IT" b="1" dirty="0"/>
              <a:t>TSP</a:t>
            </a:r>
            <a:r>
              <a:rPr lang="it-IT" dirty="0"/>
              <a:t> si sono evoluti nel </a:t>
            </a:r>
            <a:r>
              <a:rPr lang="it-IT" b="1" dirty="0"/>
              <a:t>tempo</a:t>
            </a:r>
            <a:r>
              <a:rPr lang="it-IT" dirty="0"/>
              <a:t>. Esistono due categorie di </a:t>
            </a:r>
            <a:r>
              <a:rPr lang="it-IT" b="1" dirty="0"/>
              <a:t>soluzioni</a:t>
            </a:r>
          </a:p>
        </p:txBody>
      </p:sp>
      <p:sp>
        <p:nvSpPr>
          <p:cNvPr id="2" name="Sottotitolo 4">
            <a:extLst>
              <a:ext uri="{FF2B5EF4-FFF2-40B4-BE49-F238E27FC236}">
                <a16:creationId xmlns:a16="http://schemas.microsoft.com/office/drawing/2014/main" id="{F8DCD7EF-E652-48B0-45AC-CB37C25CC306}"/>
              </a:ext>
            </a:extLst>
          </p:cNvPr>
          <p:cNvSpPr txBox="1">
            <a:spLocks/>
          </p:cNvSpPr>
          <p:nvPr/>
        </p:nvSpPr>
        <p:spPr>
          <a:xfrm>
            <a:off x="460176" y="1745812"/>
            <a:ext cx="2092477" cy="25060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pPr algn="just"/>
            <a:r>
              <a:rPr lang="it-IT" b="1" dirty="0">
                <a:solidFill>
                  <a:srgbClr val="305B98"/>
                </a:solidFill>
              </a:rPr>
              <a:t>Algoritmi esatti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Soluzioni </a:t>
            </a:r>
            <a:r>
              <a:rPr lang="it-IT" b="1" dirty="0"/>
              <a:t>esatte</a:t>
            </a:r>
            <a:r>
              <a:rPr lang="it-IT" dirty="0"/>
              <a:t> ma </a:t>
            </a:r>
          </a:p>
          <a:p>
            <a:pPr algn="just"/>
            <a:r>
              <a:rPr lang="it-IT" dirty="0" err="1"/>
              <a:t>computazionalmente</a:t>
            </a:r>
            <a:r>
              <a:rPr lang="it-IT" dirty="0"/>
              <a:t> onerose</a:t>
            </a:r>
          </a:p>
          <a:p>
            <a:pPr algn="just"/>
            <a:endParaRPr lang="it-IT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it-IT" i="1" dirty="0" err="1"/>
              <a:t>Branch</a:t>
            </a:r>
            <a:r>
              <a:rPr lang="it-IT" i="1" dirty="0"/>
              <a:t> and </a:t>
            </a:r>
            <a:r>
              <a:rPr lang="it-IT" i="1" dirty="0" err="1"/>
              <a:t>Bound</a:t>
            </a:r>
            <a:endParaRPr lang="it-IT" i="1" dirty="0"/>
          </a:p>
          <a:p>
            <a:pPr algn="just">
              <a:buFont typeface="Arial" panose="020B0604020202020204" pitchFamily="34" charset="0"/>
              <a:buChar char="•"/>
            </a:pPr>
            <a:endParaRPr lang="it-IT" i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it-IT" i="1" dirty="0"/>
              <a:t>Cutting </a:t>
            </a:r>
            <a:r>
              <a:rPr lang="it-IT" i="1" dirty="0" err="1"/>
              <a:t>Plane</a:t>
            </a:r>
            <a:endParaRPr lang="it-IT" i="1" dirty="0"/>
          </a:p>
          <a:p>
            <a:pPr algn="just">
              <a:buFont typeface="Arial" panose="020B0604020202020204" pitchFamily="34" charset="0"/>
              <a:buChar char="•"/>
            </a:pPr>
            <a:endParaRPr lang="it-IT" i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it-IT" i="1" dirty="0" err="1"/>
              <a:t>Held</a:t>
            </a:r>
            <a:r>
              <a:rPr lang="it-IT" i="1" dirty="0"/>
              <a:t>-Karp</a:t>
            </a:r>
          </a:p>
          <a:p>
            <a:pPr algn="just"/>
            <a:endParaRPr lang="it-IT" dirty="0"/>
          </a:p>
        </p:txBody>
      </p:sp>
      <p:sp>
        <p:nvSpPr>
          <p:cNvPr id="4" name="Sottotitolo 4">
            <a:extLst>
              <a:ext uri="{FF2B5EF4-FFF2-40B4-BE49-F238E27FC236}">
                <a16:creationId xmlns:a16="http://schemas.microsoft.com/office/drawing/2014/main" id="{E6C3D32E-45B3-CC93-12C9-6A465A2ACA7E}"/>
              </a:ext>
            </a:extLst>
          </p:cNvPr>
          <p:cNvSpPr txBox="1">
            <a:spLocks/>
          </p:cNvSpPr>
          <p:nvPr/>
        </p:nvSpPr>
        <p:spPr>
          <a:xfrm>
            <a:off x="6050354" y="1772856"/>
            <a:ext cx="2847019" cy="24177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None/>
              <a:defRPr sz="1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pPr algn="l"/>
            <a:r>
              <a:rPr lang="it-IT" b="1" dirty="0">
                <a:solidFill>
                  <a:srgbClr val="305B98"/>
                </a:solidFill>
              </a:rPr>
              <a:t>Algoritmi euristici</a:t>
            </a:r>
          </a:p>
          <a:p>
            <a:pPr algn="l"/>
            <a:endParaRPr lang="it-IT" dirty="0"/>
          </a:p>
          <a:p>
            <a:pPr algn="l"/>
            <a:r>
              <a:rPr lang="it-IT" dirty="0"/>
              <a:t>Soluzioni </a:t>
            </a:r>
            <a:r>
              <a:rPr lang="it-IT" b="1" dirty="0"/>
              <a:t>approssimate</a:t>
            </a:r>
            <a:r>
              <a:rPr lang="it-IT" dirty="0"/>
              <a:t> in tempi ragionevoli</a:t>
            </a:r>
          </a:p>
          <a:p>
            <a:pPr algn="l"/>
            <a:endParaRPr lang="it-IT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it-IT" i="1" dirty="0"/>
              <a:t>Ricerca variabile di vicinato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it-IT" i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it-IT" i="1" dirty="0" err="1"/>
              <a:t>Annealing</a:t>
            </a:r>
            <a:r>
              <a:rPr lang="it-IT" i="1" dirty="0"/>
              <a:t> simulativo adattivo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4A05D87-5CFA-B342-7E5D-F0869F294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629" y="1890324"/>
            <a:ext cx="3431749" cy="208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1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F32C25FD-B19C-06A7-7F5C-EFEB1D89E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65FB26FB-010E-FB74-5BF2-26E83D9049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7710775" cy="805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DEFINIZIONE DEL CONTESTO OPERATIVO NELL’AMBITO DELLA CONSEGNA MERCI TRAMITE DRONE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1E0B37FE-11B5-E128-4514-E01A95CE60AB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599569D9-89F8-8C28-BF6B-427A7D60E672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BE7D4F0C-EE53-84E3-6399-6C7380E255CA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431824A6-A48C-4E47-A5A5-AA2CC95DE037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ED43662F-76CD-709A-376F-65C52F1729BB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C61D784E-2A98-6E2C-3A9E-A258B318DC73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E9113D99-09D0-84D5-76B1-5BE87A1551AF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BBECD06D-2AD6-EB8F-298D-0DB41BF1C44B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B872305F-69C3-DF9A-2A0E-FA83CABF93EE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Sottotitolo 4">
            <a:extLst>
              <a:ext uri="{FF2B5EF4-FFF2-40B4-BE49-F238E27FC236}">
                <a16:creationId xmlns:a16="http://schemas.microsoft.com/office/drawing/2014/main" id="{F7F20199-56A3-6FEB-9E1A-7B34067A2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352" y="1250461"/>
            <a:ext cx="4281503" cy="3391764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/>
          <a:p>
            <a:pPr marL="482600" indent="-342900" algn="just">
              <a:buFont typeface="+mj-lt"/>
              <a:buAutoNum type="arabicPeriod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I vertici del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grafo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corrispondono ad alcune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</a:rPr>
              <a:t>citta’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della provincia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Matera</a:t>
            </a:r>
          </a:p>
          <a:p>
            <a:pPr marL="482600" indent="-342900" algn="just">
              <a:buFont typeface="+mj-lt"/>
              <a:buAutoNum type="arabicPeriod"/>
            </a:pPr>
            <a:endParaRPr lang="it-IT" dirty="0">
              <a:solidFill>
                <a:schemeClr val="tx1">
                  <a:lumMod val="50000"/>
                </a:schemeClr>
              </a:solidFill>
            </a:endParaRPr>
          </a:p>
          <a:p>
            <a:pPr marL="482600" indent="-342900" algn="just">
              <a:buFont typeface="+mj-lt"/>
              <a:buAutoNum type="arabicPeriod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Il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grafo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rappresentativo non è un grafo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completamente connesso, 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ovvero esiste un cammino tra ogni coppia di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nodi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ma alcuni nodi non sono direttamente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collegati</a:t>
            </a:r>
          </a:p>
          <a:p>
            <a:pPr marL="482600" indent="-342900" algn="just">
              <a:buFont typeface="+mj-lt"/>
              <a:buAutoNum type="arabicPeriod"/>
            </a:pPr>
            <a:endParaRPr lang="it-IT" dirty="0">
              <a:solidFill>
                <a:schemeClr val="tx1">
                  <a:lumMod val="50000"/>
                </a:schemeClr>
              </a:solidFill>
            </a:endParaRPr>
          </a:p>
          <a:p>
            <a:pPr marL="482600" indent="-342900" algn="just">
              <a:buFont typeface="+mj-lt"/>
              <a:buAutoNum type="arabicPeriod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La non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completa connessione 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riflette la realtà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operativa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dei droni, a causa</a:t>
            </a:r>
          </a:p>
          <a:p>
            <a:pPr marL="939800" lvl="1" indent="-342900" algn="just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Morfologia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del territorio</a:t>
            </a:r>
          </a:p>
          <a:p>
            <a:pPr marL="939800" lvl="1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Efficienza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energetica</a:t>
            </a:r>
          </a:p>
          <a:p>
            <a:pPr marL="939800" lvl="1" indent="-342900" algn="just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1">
                    <a:lumMod val="50000"/>
                  </a:schemeClr>
                </a:solidFill>
              </a:rPr>
              <a:t>Vincoli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</a:rPr>
              <a:t> di navigazione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it-IT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374F94B-B472-DC57-D499-3CB4519CBA5D}"/>
              </a:ext>
            </a:extLst>
          </p:cNvPr>
          <p:cNvSpPr txBox="1"/>
          <p:nvPr/>
        </p:nvSpPr>
        <p:spPr>
          <a:xfrm>
            <a:off x="4749840" y="1280801"/>
            <a:ext cx="4099797" cy="31085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82600" indent="-342900" algn="just">
              <a:buAutoNum type="arabicPeriod" startAt="5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L’obiettivo è quello di individuare un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ciclo hamiltoniano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che minimizzi 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distanza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percorsa e 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consumi di batteria</a:t>
            </a:r>
          </a:p>
          <a:p>
            <a:pPr marL="482600" indent="-342900" algn="just">
              <a:buAutoNum type="arabicPeriod" startAt="5"/>
            </a:pP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  <a:p>
            <a:pPr marL="482600" indent="-342900" algn="just">
              <a:buAutoNum type="arabicPeriod" startAt="5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Le distanze considerate non riflettono la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reale situazione 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ma astraggono aspetti più complessi</a:t>
            </a:r>
          </a:p>
          <a:p>
            <a:pPr marL="482600" indent="-342900" algn="just">
              <a:buAutoNum type="arabicPeriod" startAt="5"/>
            </a:pP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  <a:p>
            <a:pPr marL="482600" indent="-342900" algn="just">
              <a:buAutoNum type="arabicPeriod" startAt="5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Tale modellazione si basa sul presupposto che il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drone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è in grado a livello energetico di affrontare qualsiasi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ciclo hamiltoniano </a:t>
            </a:r>
          </a:p>
          <a:p>
            <a:pPr marL="482600" indent="-342900" algn="just">
              <a:buAutoNum type="arabicPeriod" startAt="5"/>
            </a:pPr>
            <a:endParaRPr lang="it-IT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  <a:p>
            <a:pPr marL="482600" indent="-342900" algn="just">
              <a:buAutoNum type="arabicPeriod" startAt="5"/>
            </a:pP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Le distanze variano dai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10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ai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25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chilometri e il consumo di batteria varia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dall’8%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al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17%</a:t>
            </a:r>
          </a:p>
        </p:txBody>
      </p:sp>
    </p:spTree>
    <p:extLst>
      <p:ext uri="{BB962C8B-B14F-4D97-AF65-F5344CB8AC3E}">
        <p14:creationId xmlns:p14="http://schemas.microsoft.com/office/powerpoint/2010/main" val="1784110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90D7D728-4F2D-FEF0-7019-40BC6BC86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8046E689-E0CE-BA27-DD9B-ED0C5DB225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7710775" cy="805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ROTTE NAVIGABILI DAL DRONE NELL’AMBITO DELLA CONSEGNA MERCI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46DF61C4-1E3C-B972-4889-1976FDF52216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1CC011CB-08CB-9861-5D5E-1B5EB94E440D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78F142E3-1DD4-C9DF-162B-A10E99B546EB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2DD563A7-B15B-BD24-0491-A72E3AB9C2EE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F2F1E293-79C1-BD60-8924-219B4462F3D3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21830B93-B38F-5E63-995D-371E36F704F9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94E7FCB2-8102-CCB8-8A9F-4D52BD6F7872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578A8444-C569-8DBD-91DA-F6775F49547B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6A7FA8FD-9F4A-5B48-F3E6-1F6A24AFF352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29D64DE9-8CF8-9FE9-C759-505857DCB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44" y="1275239"/>
            <a:ext cx="8483699" cy="299464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499AC8D-E9B4-763C-594E-B4EED208033C}"/>
              </a:ext>
            </a:extLst>
          </p:cNvPr>
          <p:cNvSpPr txBox="1"/>
          <p:nvPr/>
        </p:nvSpPr>
        <p:spPr>
          <a:xfrm>
            <a:off x="5480538" y="4269888"/>
            <a:ext cx="33333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i="1" u="none" strike="noStrike" baseline="0" dirty="0">
                <a:solidFill>
                  <a:srgbClr val="959595"/>
                </a:solidFill>
                <a:latin typeface="Arial" panose="020B0604020202020204" pitchFamily="34" charset="0"/>
              </a:rPr>
              <a:t>Tabella 1: Le rotte navigabili dal drone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50749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EB5CF172-52BB-72C0-D2D7-B5142FCCD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54C668A8-78E1-E74B-2F46-93B62E4CD1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7710775" cy="805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GRAFO PESATO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A9E0BBAB-CD06-7FBD-1A1C-6FAE16B26A39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A0158D31-6F97-5CED-0943-88511118F502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D3B74AF4-088F-A053-5FB4-47E325F232B1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ECB379C2-48E5-BC6A-2E17-2EE97D72CE84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6560D6C5-6150-8F13-6F12-70D633C1C192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9D43625D-3B69-F5BE-3B24-391860CAB1BE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BA1465F3-AA50-BB1A-C62E-96E074187875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02681960-CC48-ADD6-E22A-CDD6D6F1117C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65BF5984-4659-C3BC-BE9A-B0DA324DE556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0F0243-9824-F909-C24C-3493889E872E}"/>
              </a:ext>
            </a:extLst>
          </p:cNvPr>
          <p:cNvSpPr txBox="1"/>
          <p:nvPr/>
        </p:nvSpPr>
        <p:spPr>
          <a:xfrm>
            <a:off x="5656673" y="4422402"/>
            <a:ext cx="2459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i="1" u="none" strike="noStrike" baseline="0" dirty="0">
                <a:solidFill>
                  <a:srgbClr val="959595"/>
                </a:solidFill>
                <a:latin typeface="Arial" panose="020B0604020202020204" pitchFamily="34" charset="0"/>
              </a:rPr>
              <a:t>Figura 1: Il grafo pesato di riferimento</a:t>
            </a:r>
            <a:endParaRPr lang="it-IT" dirty="0"/>
          </a:p>
        </p:txBody>
      </p:sp>
      <p:pic>
        <p:nvPicPr>
          <p:cNvPr id="4" name="Immagine 3" descr="Immagine che contiene testo, diagramma, schermata, Carattere&#10;&#10;Descrizione generata automaticamente">
            <a:extLst>
              <a:ext uri="{FF2B5EF4-FFF2-40B4-BE49-F238E27FC236}">
                <a16:creationId xmlns:a16="http://schemas.microsoft.com/office/drawing/2014/main" id="{D65A1118-2B49-10C2-DE67-D2EA59A4F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99" y="1001628"/>
            <a:ext cx="7710775" cy="351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309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94D6CD4C-1B87-1E31-E610-C220AB85E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5">
            <a:extLst>
              <a:ext uri="{FF2B5EF4-FFF2-40B4-BE49-F238E27FC236}">
                <a16:creationId xmlns:a16="http://schemas.microsoft.com/office/drawing/2014/main" id="{785022F9-DFC7-A30B-6DDA-FFF17BFE4C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775" cy="487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TSP – CODIFICA ASP</a:t>
            </a:r>
            <a:endParaRPr sz="2000" dirty="0"/>
          </a:p>
        </p:txBody>
      </p:sp>
      <p:grpSp>
        <p:nvGrpSpPr>
          <p:cNvPr id="1214" name="Google Shape;1214;p45">
            <a:extLst>
              <a:ext uri="{FF2B5EF4-FFF2-40B4-BE49-F238E27FC236}">
                <a16:creationId xmlns:a16="http://schemas.microsoft.com/office/drawing/2014/main" id="{68E4E3CC-213D-2588-1E22-C816EF7EF5B5}"/>
              </a:ext>
            </a:extLst>
          </p:cNvPr>
          <p:cNvGrpSpPr/>
          <p:nvPr/>
        </p:nvGrpSpPr>
        <p:grpSpPr>
          <a:xfrm>
            <a:off x="4203695" y="4041962"/>
            <a:ext cx="736602" cy="777624"/>
            <a:chOff x="-3171395" y="736983"/>
            <a:chExt cx="1712232" cy="1807587"/>
          </a:xfrm>
        </p:grpSpPr>
        <p:grpSp>
          <p:nvGrpSpPr>
            <p:cNvPr id="1215" name="Google Shape;1215;p45">
              <a:extLst>
                <a:ext uri="{FF2B5EF4-FFF2-40B4-BE49-F238E27FC236}">
                  <a16:creationId xmlns:a16="http://schemas.microsoft.com/office/drawing/2014/main" id="{177AED51-10BD-9E22-FD6F-14E15717BD06}"/>
                </a:ext>
              </a:extLst>
            </p:cNvPr>
            <p:cNvGrpSpPr/>
            <p:nvPr/>
          </p:nvGrpSpPr>
          <p:grpSpPr>
            <a:xfrm>
              <a:off x="-3128356" y="827596"/>
              <a:ext cx="1626149" cy="1626342"/>
              <a:chOff x="-4570025" y="-195475"/>
              <a:chExt cx="1932900" cy="1932900"/>
            </a:xfrm>
          </p:grpSpPr>
          <p:sp>
            <p:nvSpPr>
              <p:cNvPr id="1216" name="Google Shape;1216;p45">
                <a:extLst>
                  <a:ext uri="{FF2B5EF4-FFF2-40B4-BE49-F238E27FC236}">
                    <a16:creationId xmlns:a16="http://schemas.microsoft.com/office/drawing/2014/main" id="{DF6B9C8D-CDE7-758C-0B1A-68C906649539}"/>
                  </a:ext>
                </a:extLst>
              </p:cNvPr>
              <p:cNvSpPr/>
              <p:nvPr/>
            </p:nvSpPr>
            <p:spPr>
              <a:xfrm>
                <a:off x="-4260385" y="114186"/>
                <a:ext cx="1313700" cy="1313700"/>
              </a:xfrm>
              <a:prstGeom prst="mathPlus">
                <a:avLst>
                  <a:gd name="adj1" fmla="val 5816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>
                <a:extLst>
                  <a:ext uri="{FF2B5EF4-FFF2-40B4-BE49-F238E27FC236}">
                    <a16:creationId xmlns:a16="http://schemas.microsoft.com/office/drawing/2014/main" id="{9A7C3D92-8A28-09EB-F13B-EA5C04022065}"/>
                  </a:ext>
                </a:extLst>
              </p:cNvPr>
              <p:cNvSpPr/>
              <p:nvPr/>
            </p:nvSpPr>
            <p:spPr>
              <a:xfrm>
                <a:off x="-4570025" y="-195475"/>
                <a:ext cx="1932900" cy="1932900"/>
              </a:xfrm>
              <a:prstGeom prst="donut">
                <a:avLst>
                  <a:gd name="adj" fmla="val 4017"/>
                </a:avLst>
              </a:pr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45">
              <a:extLst>
                <a:ext uri="{FF2B5EF4-FFF2-40B4-BE49-F238E27FC236}">
                  <a16:creationId xmlns:a16="http://schemas.microsoft.com/office/drawing/2014/main" id="{888538E5-DB0F-93F0-571A-052ADB383826}"/>
                </a:ext>
              </a:extLst>
            </p:cNvPr>
            <p:cNvGrpSpPr/>
            <p:nvPr/>
          </p:nvGrpSpPr>
          <p:grpSpPr>
            <a:xfrm>
              <a:off x="-3171395" y="736983"/>
              <a:ext cx="1712232" cy="1807587"/>
              <a:chOff x="-1141405" y="2245329"/>
              <a:chExt cx="336848" cy="355600"/>
            </a:xfrm>
          </p:grpSpPr>
          <p:sp>
            <p:nvSpPr>
              <p:cNvPr id="1219" name="Google Shape;1219;p45">
                <a:extLst>
                  <a:ext uri="{FF2B5EF4-FFF2-40B4-BE49-F238E27FC236}">
                    <a16:creationId xmlns:a16="http://schemas.microsoft.com/office/drawing/2014/main" id="{C5232D62-C2CF-5C35-55FF-9FBF2DF96C1B}"/>
                  </a:ext>
                </a:extLst>
              </p:cNvPr>
              <p:cNvSpPr/>
              <p:nvPr/>
            </p:nvSpPr>
            <p:spPr>
              <a:xfrm>
                <a:off x="-1139686" y="2245329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1" y="1"/>
                    </a:moveTo>
                    <a:lnTo>
                      <a:pt x="172" y="498"/>
                    </a:lnTo>
                    <a:lnTo>
                      <a:pt x="859" y="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>
                <a:extLst>
                  <a:ext uri="{FF2B5EF4-FFF2-40B4-BE49-F238E27FC236}">
                    <a16:creationId xmlns:a16="http://schemas.microsoft.com/office/drawing/2014/main" id="{B85865D2-6FAE-1ADD-634C-B96D46EC83A2}"/>
                  </a:ext>
                </a:extLst>
              </p:cNvPr>
              <p:cNvSpPr/>
              <p:nvPr/>
            </p:nvSpPr>
            <p:spPr>
              <a:xfrm>
                <a:off x="-849337" y="2553865"/>
                <a:ext cx="44780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98" extrusionOk="0">
                    <a:moveTo>
                      <a:pt x="688" y="0"/>
                    </a:moveTo>
                    <a:lnTo>
                      <a:pt x="1" y="400"/>
                    </a:lnTo>
                    <a:lnTo>
                      <a:pt x="859" y="497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>
                <a:extLst>
                  <a:ext uri="{FF2B5EF4-FFF2-40B4-BE49-F238E27FC236}">
                    <a16:creationId xmlns:a16="http://schemas.microsoft.com/office/drawing/2014/main" id="{4A397EFC-0074-D2D0-E588-99C0C0837B02}"/>
                  </a:ext>
                </a:extLst>
              </p:cNvPr>
              <p:cNvSpPr/>
              <p:nvPr/>
            </p:nvSpPr>
            <p:spPr>
              <a:xfrm>
                <a:off x="-861730" y="2245329"/>
                <a:ext cx="44676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8" extrusionOk="0">
                    <a:moveTo>
                      <a:pt x="857" y="1"/>
                    </a:moveTo>
                    <a:lnTo>
                      <a:pt x="0" y="98"/>
                    </a:lnTo>
                    <a:lnTo>
                      <a:pt x="693" y="498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>
                <a:extLst>
                  <a:ext uri="{FF2B5EF4-FFF2-40B4-BE49-F238E27FC236}">
                    <a16:creationId xmlns:a16="http://schemas.microsoft.com/office/drawing/2014/main" id="{8E7207DC-8E38-FDB4-C8CE-FE996E6E39D2}"/>
                  </a:ext>
                </a:extLst>
              </p:cNvPr>
              <p:cNvSpPr/>
              <p:nvPr/>
            </p:nvSpPr>
            <p:spPr>
              <a:xfrm>
                <a:off x="-1141405" y="2555241"/>
                <a:ext cx="44728" cy="45688"/>
              </a:xfrm>
              <a:custGeom>
                <a:avLst/>
                <a:gdLst/>
                <a:ahLst/>
                <a:cxnLst/>
                <a:rect l="l" t="t" r="r" b="b"/>
                <a:pathLst>
                  <a:path w="859" h="498" extrusionOk="0">
                    <a:moveTo>
                      <a:pt x="166" y="1"/>
                    </a:moveTo>
                    <a:lnTo>
                      <a:pt x="0" y="498"/>
                    </a:lnTo>
                    <a:lnTo>
                      <a:pt x="0" y="498"/>
                    </a:lnTo>
                    <a:lnTo>
                      <a:pt x="858" y="40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D6DEEB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7A45F6C5-345C-ACA4-97BE-E638E2EE7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544849"/>
            <a:ext cx="3895324" cy="51229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CC83C285-D301-9EDB-F60B-C916A42DD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911315"/>
            <a:ext cx="3779604" cy="653573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35B791B6-85B7-21A7-B5FD-CAFA19E671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158343"/>
            <a:ext cx="3895324" cy="63306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C9759873-80CB-CB86-2D7E-C3189324083B}"/>
              </a:ext>
            </a:extLst>
          </p:cNvPr>
          <p:cNvSpPr txBox="1"/>
          <p:nvPr/>
        </p:nvSpPr>
        <p:spPr>
          <a:xfrm>
            <a:off x="355370" y="3472882"/>
            <a:ext cx="4083088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b="0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Nella codifica ASP sono presenti gli </a:t>
            </a:r>
            <a:r>
              <a:rPr lang="it-IT" b="1" i="0" u="none" strike="noStrike" baseline="0" dirty="0" err="1">
                <a:solidFill>
                  <a:srgbClr val="000000"/>
                </a:solidFill>
                <a:latin typeface="Outfit" pitchFamily="50" charset="0"/>
              </a:rPr>
              <a:t>edge</a:t>
            </a:r>
            <a:r>
              <a:rPr lang="it-IT" b="0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, ovvero tutti i </a:t>
            </a:r>
            <a:r>
              <a:rPr lang="it-IT" b="1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collegamenti </a:t>
            </a:r>
            <a:r>
              <a:rPr lang="it-IT" b="0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possibili tra le città, definiti come </a:t>
            </a:r>
            <a:r>
              <a:rPr lang="it-IT" b="1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fatti</a:t>
            </a:r>
            <a:r>
              <a:rPr lang="it-IT" i="0" u="none" strike="noStrike" baseline="0" dirty="0">
                <a:solidFill>
                  <a:srgbClr val="000000"/>
                </a:solidFill>
                <a:latin typeface="Outfit" pitchFamily="50" charset="0"/>
              </a:rPr>
              <a:t>, ovvero regola senz</a:t>
            </a:r>
            <a:r>
              <a:rPr lang="it-IT" dirty="0">
                <a:latin typeface="Outfit" pitchFamily="50" charset="0"/>
              </a:rPr>
              <a:t>a corpo. Allo stesso modo sono state definite le </a:t>
            </a:r>
            <a:r>
              <a:rPr lang="it-IT" b="1" dirty="0">
                <a:latin typeface="Outfit" pitchFamily="50" charset="0"/>
              </a:rPr>
              <a:t>distanze</a:t>
            </a:r>
            <a:r>
              <a:rPr lang="it-IT" dirty="0">
                <a:latin typeface="Outfit" pitchFamily="50" charset="0"/>
              </a:rPr>
              <a:t> e i relativi costi circa la </a:t>
            </a:r>
            <a:r>
              <a:rPr lang="it-IT" b="1" dirty="0">
                <a:latin typeface="Outfit" pitchFamily="50" charset="0"/>
              </a:rPr>
              <a:t>batteria</a:t>
            </a:r>
            <a:endParaRPr lang="it-IT" b="1" dirty="0">
              <a:solidFill>
                <a:schemeClr val="tx1">
                  <a:lumMod val="50000"/>
                </a:schemeClr>
              </a:solidFill>
              <a:latin typeface="Outfit" pitchFamily="50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663E95-231E-2F16-47C0-207DDCD07DB8}"/>
              </a:ext>
            </a:extLst>
          </p:cNvPr>
          <p:cNvSpPr txBox="1"/>
          <p:nvPr/>
        </p:nvSpPr>
        <p:spPr>
          <a:xfrm>
            <a:off x="355370" y="1078550"/>
            <a:ext cx="4083088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Tale problema è stato codificato utilizzando il sistema </a:t>
            </a:r>
            <a:r>
              <a:rPr lang="it-IT" sz="1600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Potassco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(</a:t>
            </a:r>
            <a:r>
              <a:rPr lang="it-IT" sz="1600" i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Potsdam </a:t>
            </a:r>
            <a:r>
              <a:rPr lang="it-IT" sz="1600" i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Answer</a:t>
            </a:r>
            <a:r>
              <a:rPr lang="it-IT" sz="1600" i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Set Solving Collection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), che implementa </a:t>
            </a:r>
            <a:r>
              <a:rPr lang="it-IT" sz="16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ASP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(</a:t>
            </a:r>
            <a:r>
              <a:rPr lang="it-IT" sz="1600" i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Answer</a:t>
            </a:r>
            <a:r>
              <a:rPr lang="it-IT" sz="1600" i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Set Programming) 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attraverso il solver </a:t>
            </a:r>
            <a:r>
              <a:rPr lang="it-IT" sz="1600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Clingo</a:t>
            </a:r>
            <a:r>
              <a:rPr lang="it-IT" sz="16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  <a:p>
            <a:pPr marL="139700" algn="just"/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ASP non specifica "</a:t>
            </a:r>
            <a:r>
              <a:rPr lang="it-IT" sz="16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come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" trovare la soluzione, ma piuttosto "</a:t>
            </a:r>
            <a:r>
              <a:rPr lang="it-IT" sz="1600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cosa</a:t>
            </a:r>
            <a:r>
              <a:rPr lang="it-IT" sz="1600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" costituisce una soluzione valida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352544E-1E5F-9D59-2036-74A7ADB949FC}"/>
              </a:ext>
            </a:extLst>
          </p:cNvPr>
          <p:cNvSpPr txBox="1"/>
          <p:nvPr/>
        </p:nvSpPr>
        <p:spPr>
          <a:xfrm>
            <a:off x="4572000" y="1055151"/>
            <a:ext cx="4083088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39700" algn="just"/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Cycle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invece, rappresenta il percorso effettivo che verrà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costruito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ed </a:t>
            </a:r>
            <a:r>
              <a:rPr lang="it-IT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e’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 un sottoinsieme di </a:t>
            </a:r>
            <a:r>
              <a:rPr lang="it-IT" b="1" dirty="0" err="1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edge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, che formerà il </a:t>
            </a:r>
            <a:r>
              <a:rPr lang="it-IT" b="1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ciclo hamiltoniano finale</a:t>
            </a:r>
            <a:r>
              <a:rPr lang="it-IT" dirty="0">
                <a:solidFill>
                  <a:schemeClr val="tx1">
                    <a:lumMod val="50000"/>
                  </a:schemeClr>
                </a:solidFill>
                <a:latin typeface="Outfit" pitchFamily="50" charset="0"/>
              </a:rPr>
              <a:t>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DE6D3AC-E85E-8BCD-016B-36FA55EFE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867423"/>
            <a:ext cx="2949588" cy="56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20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y Presentation Template">
  <a:themeElements>
    <a:clrScheme name="Simple Light">
      <a:dk1>
        <a:srgbClr val="353F49"/>
      </a:dk1>
      <a:lt1>
        <a:srgbClr val="F6F6F8"/>
      </a:lt1>
      <a:dk2>
        <a:srgbClr val="D6DEEB"/>
      </a:dk2>
      <a:lt2>
        <a:srgbClr val="ABBCD0"/>
      </a:lt2>
      <a:accent1>
        <a:srgbClr val="81A7CE"/>
      </a:accent1>
      <a:accent2>
        <a:srgbClr val="4F79C3"/>
      </a:accent2>
      <a:accent3>
        <a:srgbClr val="305B98"/>
      </a:accent3>
      <a:accent4>
        <a:srgbClr val="59597B"/>
      </a:accent4>
      <a:accent5>
        <a:srgbClr val="68BAAC"/>
      </a:accent5>
      <a:accent6>
        <a:srgbClr val="169B82"/>
      </a:accent6>
      <a:hlink>
        <a:srgbClr val="353F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2115</TotalTime>
  <Words>2067</Words>
  <Application>Microsoft Office PowerPoint</Application>
  <PresentationFormat>Presentazione su schermo (16:9)</PresentationFormat>
  <Paragraphs>150</Paragraphs>
  <Slides>28</Slides>
  <Notes>28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3" baseType="lpstr">
      <vt:lpstr>Outfit</vt:lpstr>
      <vt:lpstr>Cambria Math</vt:lpstr>
      <vt:lpstr>Arial</vt:lpstr>
      <vt:lpstr>Russo One</vt:lpstr>
      <vt:lpstr>My Presentation Template</vt:lpstr>
      <vt:lpstr>IL PROBLEMA DEL DRONE PER LA CONSEGNA MERCI</vt:lpstr>
      <vt:lpstr>PROBLEMA 1</vt:lpstr>
      <vt:lpstr>IL PROBLEMA DEL COMMESSO VIAGGIATORE</vt:lpstr>
      <vt:lpstr>LA SFIDA LEGATA AL TSP</vt:lpstr>
      <vt:lpstr>SOLUZIONI AL TSP</vt:lpstr>
      <vt:lpstr>TSP – DEFINIZIONE DEL CONTESTO OPERATIVO NELL’AMBITO DELLA CONSEGNA MERCI TRAMITE DRONE</vt:lpstr>
      <vt:lpstr>TSP – ROTTE NAVIGABILI DAL DRONE NELL’AMBITO DELLA CONSEGNA MERCI</vt:lpstr>
      <vt:lpstr>TSP – GRAFO PESATO</vt:lpstr>
      <vt:lpstr>TSP – CODIFICA ASP</vt:lpstr>
      <vt:lpstr>TSP – REGOLE DI SELEZIONE</vt:lpstr>
      <vt:lpstr>TSP – REGOLE DI RAGGIUNGIBILITA’</vt:lpstr>
      <vt:lpstr>TSP – OTTIMIZZAZIONE E CALCOLO COSTI TOTALI</vt:lpstr>
      <vt:lpstr>TSP – RISULTATI DELLA CODIFICA ASP DEL TSP: CICLO HAMILTONIANO OTTIMIZZATO</vt:lpstr>
      <vt:lpstr>TSP – RISULTATI DELLA CODIFICA ASP DEL TSP: CICLO HAMILTONIANO OTTIMIZZATO</vt:lpstr>
      <vt:lpstr>PROBLEMA 2</vt:lpstr>
      <vt:lpstr>SCENARIO: MODELLAZIONE DELLE MANOVRE DI UN DRONE PER LA CONSEGNA DI MERCI</vt:lpstr>
      <vt:lpstr>SCENARIO: MODELLAZIONE DELLE MANOVRE DI UN DRONE PER LA CONSEGNA DI MERCI</vt:lpstr>
      <vt:lpstr>SCENARIO: MODELLAZIONE DELLE MANOVRE DI UN DRONE PER LA CONSEGNA DI MERCI</vt:lpstr>
      <vt:lpstr>FORMALIZZAZIONE DELLE MANOVRE DI UN DRONE PER LA CONSEGNA DI MERCI</vt:lpstr>
      <vt:lpstr>STRUTTURA DI KRIPKE DI UN DRONE PER LA CONSEGNA DI MERCI</vt:lpstr>
      <vt:lpstr>STRUTTURA DI KRIPKE DI UN DRONE PER LA CONSEGNA DI MERCI</vt:lpstr>
      <vt:lpstr>PROPRIETA’ LTL DI UN DRONE PER LA CONSEGNA DI MERCI</vt:lpstr>
      <vt:lpstr>PROPRIETA’ CTL DI UN DRONE PER LA CONSEGNA DI MERCI</vt:lpstr>
      <vt:lpstr>MODEL CHECKING ATTRAVERSO NuSMV</vt:lpstr>
      <vt:lpstr>MODEL CHECKING ATTRAVERSO NUSMV</vt:lpstr>
      <vt:lpstr>MODEL CHECKING ATTRAVERSO NUSMV</vt:lpstr>
      <vt:lpstr>DEMO DI ESECUZIONE ATTRAVERSO NUSMV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Gabriel Cellammare</dc:creator>
  <cp:lastModifiedBy>CELLAMMARE GABRIEL</cp:lastModifiedBy>
  <cp:revision>45</cp:revision>
  <dcterms:modified xsi:type="dcterms:W3CDTF">2025-03-01T08:36:33Z</dcterms:modified>
</cp:coreProperties>
</file>